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1"/>
  </p:notesMasterIdLst>
  <p:sldIdLst>
    <p:sldId id="306" r:id="rId5"/>
    <p:sldId id="256" r:id="rId6"/>
    <p:sldId id="257" r:id="rId7"/>
    <p:sldId id="258" r:id="rId8"/>
    <p:sldId id="271" r:id="rId9"/>
    <p:sldId id="270" r:id="rId10"/>
    <p:sldId id="272" r:id="rId11"/>
    <p:sldId id="269" r:id="rId12"/>
    <p:sldId id="265" r:id="rId13"/>
    <p:sldId id="275" r:id="rId14"/>
    <p:sldId id="274" r:id="rId15"/>
    <p:sldId id="276" r:id="rId16"/>
    <p:sldId id="263" r:id="rId17"/>
    <p:sldId id="267" r:id="rId18"/>
    <p:sldId id="277" r:id="rId19"/>
    <p:sldId id="264" r:id="rId20"/>
    <p:sldId id="280" r:id="rId21"/>
    <p:sldId id="281" r:id="rId22"/>
    <p:sldId id="282" r:id="rId23"/>
    <p:sldId id="279" r:id="rId24"/>
    <p:sldId id="262" r:id="rId25"/>
    <p:sldId id="266" r:id="rId26"/>
    <p:sldId id="278" r:id="rId27"/>
    <p:sldId id="283" r:id="rId28"/>
    <p:sldId id="268" r:id="rId29"/>
    <p:sldId id="26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122DC3-1EFE-46DB-9BCD-B10ED00C114F}" v="5" dt="2024-07-26T21:41:35.2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7" autoAdjust="0"/>
    <p:restoredTop sz="94665"/>
  </p:normalViewPr>
  <p:slideViewPr>
    <p:cSldViewPr snapToGrid="0" snapToObjects="1">
      <p:cViewPr varScale="1">
        <p:scale>
          <a:sx n="105" d="100"/>
          <a:sy n="105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ADEFBBF8-9839-7A81-DFE8-D639247F3E54}"/>
    <pc:docChg chg="addSld delSld sldOrd">
      <pc:chgData name="Sophia Wojahn" userId="S::sophia.wojahn@akoyago.com::5977cf0b-2d35-472f-9fc1-27e7243bd7cb" providerId="AD" clId="Web-{ADEFBBF8-9839-7A81-DFE8-D639247F3E54}" dt="2024-07-18T01:28:24.570" v="2"/>
      <pc:docMkLst>
        <pc:docMk/>
      </pc:docMkLst>
      <pc:sldChg chg="del">
        <pc:chgData name="Sophia Wojahn" userId="S::sophia.wojahn@akoyago.com::5977cf0b-2d35-472f-9fc1-27e7243bd7cb" providerId="AD" clId="Web-{ADEFBBF8-9839-7A81-DFE8-D639247F3E54}" dt="2024-07-18T01:28:19.695" v="0"/>
        <pc:sldMkLst>
          <pc:docMk/>
          <pc:sldMk cId="4171152783" sldId="284"/>
        </pc:sldMkLst>
      </pc:sldChg>
      <pc:sldChg chg="add ord">
        <pc:chgData name="Sophia Wojahn" userId="S::sophia.wojahn@akoyago.com::5977cf0b-2d35-472f-9fc1-27e7243bd7cb" providerId="AD" clId="Web-{ADEFBBF8-9839-7A81-DFE8-D639247F3E54}" dt="2024-07-18T01:28:24.570" v="2"/>
        <pc:sldMkLst>
          <pc:docMk/>
          <pc:sldMk cId="4171152783" sldId="305"/>
        </pc:sldMkLst>
      </pc:sldChg>
    </pc:docChg>
  </pc:docChgLst>
  <pc:docChgLst>
    <pc:chgData name="Sophia Wojahn" userId="S::sophia.wojahn@akoyago.com::5977cf0b-2d35-472f-9fc1-27e7243bd7cb" providerId="AD" clId="Web-{2EB95C5B-C925-091B-A788-ADF2006B18C3}"/>
    <pc:docChg chg="addSld delSld">
      <pc:chgData name="Sophia Wojahn" userId="S::sophia.wojahn@akoyago.com::5977cf0b-2d35-472f-9fc1-27e7243bd7cb" providerId="AD" clId="Web-{2EB95C5B-C925-091B-A788-ADF2006B18C3}" dt="2024-07-18T01:57:28.245" v="1"/>
      <pc:docMkLst>
        <pc:docMk/>
      </pc:docMkLst>
      <pc:sldChg chg="del">
        <pc:chgData name="Sophia Wojahn" userId="S::sophia.wojahn@akoyago.com::5977cf0b-2d35-472f-9fc1-27e7243bd7cb" providerId="AD" clId="Web-{2EB95C5B-C925-091B-A788-ADF2006B18C3}" dt="2024-07-18T01:57:28.245" v="1"/>
        <pc:sldMkLst>
          <pc:docMk/>
          <pc:sldMk cId="4171152783" sldId="305"/>
        </pc:sldMkLst>
      </pc:sldChg>
      <pc:sldChg chg="add">
        <pc:chgData name="Sophia Wojahn" userId="S::sophia.wojahn@akoyago.com::5977cf0b-2d35-472f-9fc1-27e7243bd7cb" providerId="AD" clId="Web-{2EB95C5B-C925-091B-A788-ADF2006B18C3}" dt="2024-07-18T01:57:27.026" v="0"/>
        <pc:sldMkLst>
          <pc:docMk/>
          <pc:sldMk cId="786444934" sldId="306"/>
        </pc:sldMkLst>
      </pc:sldChg>
    </pc:docChg>
  </pc:docChgLst>
  <pc:docChgLst>
    <pc:chgData name="Sophia Wojahn" userId="S::sophia.wojahn@akoyago.com::5977cf0b-2d35-472f-9fc1-27e7243bd7cb" providerId="AD" clId="Web-{05030B2F-1AB3-841D-E473-051D59E09C1D}"/>
    <pc:docChg chg="addSld sldOrd">
      <pc:chgData name="Sophia Wojahn" userId="S::sophia.wojahn@akoyago.com::5977cf0b-2d35-472f-9fc1-27e7243bd7cb" providerId="AD" clId="Web-{05030B2F-1AB3-841D-E473-051D59E09C1D}" dt="2024-07-16T00:07:47.552" v="1"/>
      <pc:docMkLst>
        <pc:docMk/>
      </pc:docMkLst>
      <pc:sldChg chg="add ord">
        <pc:chgData name="Sophia Wojahn" userId="S::sophia.wojahn@akoyago.com::5977cf0b-2d35-472f-9fc1-27e7243bd7cb" providerId="AD" clId="Web-{05030B2F-1AB3-841D-E473-051D59E09C1D}" dt="2024-07-16T00:07:47.552" v="1"/>
        <pc:sldMkLst>
          <pc:docMk/>
          <pc:sldMk cId="4171152783" sldId="284"/>
        </pc:sldMkLst>
      </pc:sldChg>
    </pc:docChg>
  </pc:docChgLst>
  <pc:docChgLst>
    <pc:chgData name="Sophia Wojahn" userId="5977cf0b-2d35-472f-9fc1-27e7243bd7cb" providerId="ADAL" clId="{CF04D3EA-0A5C-45B4-A395-76B8611E2078}"/>
    <pc:docChg chg="undo redo custSel modSld">
      <pc:chgData name="Sophia Wojahn" userId="5977cf0b-2d35-472f-9fc1-27e7243bd7cb" providerId="ADAL" clId="{CF04D3EA-0A5C-45B4-A395-76B8611E2078}" dt="2024-07-15T22:21:22.775" v="725" actId="1076"/>
      <pc:docMkLst>
        <pc:docMk/>
      </pc:docMkLst>
      <pc:sldChg chg="modSp mod">
        <pc:chgData name="Sophia Wojahn" userId="5977cf0b-2d35-472f-9fc1-27e7243bd7cb" providerId="ADAL" clId="{CF04D3EA-0A5C-45B4-A395-76B8611E2078}" dt="2024-07-15T21:52:12.398" v="60" actId="20577"/>
        <pc:sldMkLst>
          <pc:docMk/>
          <pc:sldMk cId="1199068948" sldId="257"/>
        </pc:sldMkLst>
        <pc:spChg chg="mod">
          <ac:chgData name="Sophia Wojahn" userId="5977cf0b-2d35-472f-9fc1-27e7243bd7cb" providerId="ADAL" clId="{CF04D3EA-0A5C-45B4-A395-76B8611E2078}" dt="2024-07-15T21:51:54.219" v="3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1:52:12.398" v="60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CF04D3EA-0A5C-45B4-A395-76B8611E2078}" dt="2024-07-15T21:52:55.757" v="68" actId="948"/>
        <pc:sldMkLst>
          <pc:docMk/>
          <pc:sldMk cId="327137941" sldId="258"/>
        </pc:sldMkLst>
        <pc:spChg chg="mod">
          <ac:chgData name="Sophia Wojahn" userId="5977cf0b-2d35-472f-9fc1-27e7243bd7cb" providerId="ADAL" clId="{CF04D3EA-0A5C-45B4-A395-76B8611E2078}" dt="2024-07-15T21:52:42.606" v="67" actId="1076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1:52:42.606" v="67" actId="1076"/>
          <ac:spMkLst>
            <pc:docMk/>
            <pc:sldMk cId="327137941" sldId="258"/>
            <ac:spMk id="6" creationId="{7D79376B-F75A-BF3C-6331-9D8899B12B9A}"/>
          </ac:spMkLst>
        </pc:spChg>
        <pc:graphicFrameChg chg="modGraphic">
          <ac:chgData name="Sophia Wojahn" userId="5977cf0b-2d35-472f-9fc1-27e7243bd7cb" providerId="ADAL" clId="{CF04D3EA-0A5C-45B4-A395-76B8611E2078}" dt="2024-07-15T21:52:55.757" v="68" actId="948"/>
          <ac:graphicFrameMkLst>
            <pc:docMk/>
            <pc:sldMk cId="327137941" sldId="258"/>
            <ac:graphicFrameMk id="7" creationId="{6560976B-590D-53E0-9937-1138BC134ED2}"/>
          </ac:graphicFrameMkLst>
        </pc:graphicFrameChg>
      </pc:sldChg>
      <pc:sldChg chg="modSp mod">
        <pc:chgData name="Sophia Wojahn" userId="5977cf0b-2d35-472f-9fc1-27e7243bd7cb" providerId="ADAL" clId="{CF04D3EA-0A5C-45B4-A395-76B8611E2078}" dt="2024-07-15T22:21:22.775" v="725" actId="1076"/>
        <pc:sldMkLst>
          <pc:docMk/>
          <pc:sldMk cId="2431108354" sldId="260"/>
        </pc:sldMkLst>
        <pc:spChg chg="mod">
          <ac:chgData name="Sophia Wojahn" userId="5977cf0b-2d35-472f-9fc1-27e7243bd7cb" providerId="ADAL" clId="{CF04D3EA-0A5C-45B4-A395-76B8611E2078}" dt="2024-07-15T22:19:08.209" v="585" actId="2711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21:22.775" v="725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14:33.383" v="479" actId="478"/>
        <pc:sldMkLst>
          <pc:docMk/>
          <pc:sldMk cId="81398707" sldId="262"/>
        </pc:sldMkLst>
        <pc:spChg chg="mod">
          <ac:chgData name="Sophia Wojahn" userId="5977cf0b-2d35-472f-9fc1-27e7243bd7cb" providerId="ADAL" clId="{CF04D3EA-0A5C-45B4-A395-76B8611E2078}" dt="2024-07-15T22:13:13.563" v="456" actId="1076"/>
          <ac:spMkLst>
            <pc:docMk/>
            <pc:sldMk cId="81398707" sldId="262"/>
            <ac:spMk id="4" creationId="{D70C4DC1-F64A-1743-B34D-E6065145F165}"/>
          </ac:spMkLst>
        </pc:spChg>
        <pc:spChg chg="add del">
          <ac:chgData name="Sophia Wojahn" userId="5977cf0b-2d35-472f-9fc1-27e7243bd7cb" providerId="ADAL" clId="{CF04D3EA-0A5C-45B4-A395-76B8611E2078}" dt="2024-07-15T22:14:33.383" v="479" actId="478"/>
          <ac:spMkLst>
            <pc:docMk/>
            <pc:sldMk cId="81398707" sldId="26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CF04D3EA-0A5C-45B4-A395-76B8611E2078}" dt="2024-07-15T22:06:50.182" v="335" actId="1076"/>
        <pc:sldMkLst>
          <pc:docMk/>
          <pc:sldMk cId="1429577192" sldId="263"/>
        </pc:sldMkLst>
        <pc:spChg chg="mod">
          <ac:chgData name="Sophia Wojahn" userId="5977cf0b-2d35-472f-9fc1-27e7243bd7cb" providerId="ADAL" clId="{CF04D3EA-0A5C-45B4-A395-76B8611E2078}" dt="2024-07-15T22:06:35.131" v="333" actId="1076"/>
          <ac:spMkLst>
            <pc:docMk/>
            <pc:sldMk cId="1429577192" sldId="263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06:50.182" v="335" actId="1076"/>
          <ac:spMkLst>
            <pc:docMk/>
            <pc:sldMk cId="1429577192" sldId="263"/>
            <ac:spMk id="6" creationId="{3F229E6A-5D6B-B91D-0AB3-01E03689A951}"/>
          </ac:spMkLst>
        </pc:spChg>
      </pc:sldChg>
      <pc:sldChg chg="modSp mod">
        <pc:chgData name="Sophia Wojahn" userId="5977cf0b-2d35-472f-9fc1-27e7243bd7cb" providerId="ADAL" clId="{CF04D3EA-0A5C-45B4-A395-76B8611E2078}" dt="2024-07-15T22:09:59.379" v="383" actId="1076"/>
        <pc:sldMkLst>
          <pc:docMk/>
          <pc:sldMk cId="465994827" sldId="264"/>
        </pc:sldMkLst>
        <pc:spChg chg="mod">
          <ac:chgData name="Sophia Wojahn" userId="5977cf0b-2d35-472f-9fc1-27e7243bd7cb" providerId="ADAL" clId="{CF04D3EA-0A5C-45B4-A395-76B8611E2078}" dt="2024-07-15T22:09:50.874" v="380" actId="1076"/>
          <ac:spMkLst>
            <pc:docMk/>
            <pc:sldMk cId="465994827" sldId="264"/>
            <ac:spMk id="2" creationId="{7B3E46E0-4CCB-D8D6-CD17-E2EC4E96E727}"/>
          </ac:spMkLst>
        </pc:spChg>
        <pc:spChg chg="mod">
          <ac:chgData name="Sophia Wojahn" userId="5977cf0b-2d35-472f-9fc1-27e7243bd7cb" providerId="ADAL" clId="{CF04D3EA-0A5C-45B4-A395-76B8611E2078}" dt="2024-07-15T22:09:54.396" v="381" actId="1076"/>
          <ac:spMkLst>
            <pc:docMk/>
            <pc:sldMk cId="465994827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09:59.379" v="383" actId="1076"/>
          <ac:spMkLst>
            <pc:docMk/>
            <pc:sldMk cId="465994827" sldId="264"/>
            <ac:spMk id="6" creationId="{BEF8C778-B31F-6BBA-6960-92C8E123829D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01:47.953" v="217"/>
        <pc:sldMkLst>
          <pc:docMk/>
          <pc:sldMk cId="3831679792" sldId="265"/>
        </pc:sldMkLst>
        <pc:spChg chg="del mod">
          <ac:chgData name="Sophia Wojahn" userId="5977cf0b-2d35-472f-9fc1-27e7243bd7cb" providerId="ADAL" clId="{CF04D3EA-0A5C-45B4-A395-76B8611E2078}" dt="2024-07-15T21:59:45.463" v="164" actId="478"/>
          <ac:spMkLst>
            <pc:docMk/>
            <pc:sldMk cId="3831679792" sldId="265"/>
            <ac:spMk id="3" creationId="{9BA3D55B-12E6-8CEC-56AC-88DAF318616B}"/>
          </ac:spMkLst>
        </pc:spChg>
        <pc:spChg chg="del">
          <ac:chgData name="Sophia Wojahn" userId="5977cf0b-2d35-472f-9fc1-27e7243bd7cb" providerId="ADAL" clId="{CF04D3EA-0A5C-45B4-A395-76B8611E2078}" dt="2024-07-15T21:58:08.919" v="139" actId="478"/>
          <ac:spMkLst>
            <pc:docMk/>
            <pc:sldMk cId="3831679792" sldId="265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01:47.953" v="217"/>
          <ac:spMkLst>
            <pc:docMk/>
            <pc:sldMk cId="3831679792" sldId="265"/>
            <ac:spMk id="5" creationId="{A4369FB8-B049-CC13-707E-A61DBF737D46}"/>
          </ac:spMkLst>
        </pc:spChg>
        <pc:spChg chg="del mod">
          <ac:chgData name="Sophia Wojahn" userId="5977cf0b-2d35-472f-9fc1-27e7243bd7cb" providerId="ADAL" clId="{CF04D3EA-0A5C-45B4-A395-76B8611E2078}" dt="2024-07-15T21:59:53.578" v="167" actId="478"/>
          <ac:spMkLst>
            <pc:docMk/>
            <pc:sldMk cId="3831679792" sldId="265"/>
            <ac:spMk id="6" creationId="{3793FF71-4714-CB25-61B2-0A27A42F36ED}"/>
          </ac:spMkLst>
        </pc:spChg>
        <pc:spChg chg="mod">
          <ac:chgData name="Sophia Wojahn" userId="5977cf0b-2d35-472f-9fc1-27e7243bd7cb" providerId="ADAL" clId="{CF04D3EA-0A5C-45B4-A395-76B8611E2078}" dt="2024-07-15T22:01:06.077" v="208" actId="15"/>
          <ac:spMkLst>
            <pc:docMk/>
            <pc:sldMk cId="3831679792" sldId="265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CF04D3EA-0A5C-45B4-A395-76B8611E2078}" dt="2024-07-15T22:14:37.220" v="486" actId="255"/>
        <pc:sldMkLst>
          <pc:docMk/>
          <pc:sldMk cId="1286541692" sldId="266"/>
        </pc:sldMkLst>
        <pc:spChg chg="mod">
          <ac:chgData name="Sophia Wojahn" userId="5977cf0b-2d35-472f-9fc1-27e7243bd7cb" providerId="ADAL" clId="{CF04D3EA-0A5C-45B4-A395-76B8611E2078}" dt="2024-07-15T22:14:34.267" v="480" actId="2711"/>
          <ac:spMkLst>
            <pc:docMk/>
            <pc:sldMk cId="1286541692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14:37.220" v="486" actId="255"/>
          <ac:spMkLst>
            <pc:docMk/>
            <pc:sldMk cId="1286541692" sldId="266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09:30.940" v="367" actId="255"/>
        <pc:sldMkLst>
          <pc:docMk/>
          <pc:sldMk cId="713982001" sldId="267"/>
        </pc:sldMkLst>
        <pc:spChg chg="add mod">
          <ac:chgData name="Sophia Wojahn" userId="5977cf0b-2d35-472f-9fc1-27e7243bd7cb" providerId="ADAL" clId="{CF04D3EA-0A5C-45B4-A395-76B8611E2078}" dt="2024-07-15T22:07:18.099" v="343" actId="14100"/>
          <ac:spMkLst>
            <pc:docMk/>
            <pc:sldMk cId="713982001" sldId="267"/>
            <ac:spMk id="3" creationId="{FF55D060-7D19-89C7-72C7-099FC5D041F6}"/>
          </ac:spMkLst>
        </pc:spChg>
        <pc:spChg chg="del mod">
          <ac:chgData name="Sophia Wojahn" userId="5977cf0b-2d35-472f-9fc1-27e7243bd7cb" providerId="ADAL" clId="{CF04D3EA-0A5C-45B4-A395-76B8611E2078}" dt="2024-07-15T22:07:07.862" v="339" actId="478"/>
          <ac:spMkLst>
            <pc:docMk/>
            <pc:sldMk cId="713982001" sldId="267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09:30.940" v="367" actId="255"/>
          <ac:spMkLst>
            <pc:docMk/>
            <pc:sldMk cId="713982001" sldId="267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18:34.875" v="584" actId="14100"/>
        <pc:sldMkLst>
          <pc:docMk/>
          <pc:sldMk cId="1609019282" sldId="268"/>
        </pc:sldMkLst>
        <pc:spChg chg="del">
          <ac:chgData name="Sophia Wojahn" userId="5977cf0b-2d35-472f-9fc1-27e7243bd7cb" providerId="ADAL" clId="{CF04D3EA-0A5C-45B4-A395-76B8611E2078}" dt="2024-07-15T22:17:02.996" v="543" actId="478"/>
          <ac:spMkLst>
            <pc:docMk/>
            <pc:sldMk cId="1609019282" sldId="268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17:12.963" v="548" actId="2711"/>
          <ac:spMkLst>
            <pc:docMk/>
            <pc:sldMk cId="1609019282" sldId="268"/>
            <ac:spMk id="7" creationId="{909CA087-6099-81E7-D0B0-F97F0AB375DD}"/>
          </ac:spMkLst>
        </pc:spChg>
        <pc:graphicFrameChg chg="mod modGraphic">
          <ac:chgData name="Sophia Wojahn" userId="5977cf0b-2d35-472f-9fc1-27e7243bd7cb" providerId="ADAL" clId="{CF04D3EA-0A5C-45B4-A395-76B8611E2078}" dt="2024-07-15T22:18:34.875" v="584" actId="14100"/>
          <ac:graphicFrameMkLst>
            <pc:docMk/>
            <pc:sldMk cId="1609019282" sldId="268"/>
            <ac:graphicFrameMk id="3" creationId="{EB16A4EF-55B1-18E9-2FEF-39E8A5E895D6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8:26.063" v="582" actId="14100"/>
          <ac:graphicFrameMkLst>
            <pc:docMk/>
            <pc:sldMk cId="1609019282" sldId="268"/>
            <ac:graphicFrameMk id="5" creationId="{32A7B49F-856A-3833-2A86-F0EB9E040226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8:32.618" v="583" actId="1076"/>
          <ac:graphicFrameMkLst>
            <pc:docMk/>
            <pc:sldMk cId="1609019282" sldId="268"/>
            <ac:graphicFrameMk id="6" creationId="{0F2AA522-8C84-9DE3-38BC-877577424FE7}"/>
          </ac:graphicFrameMkLst>
        </pc:graphicFrameChg>
      </pc:sldChg>
      <pc:sldChg chg="modSp mod">
        <pc:chgData name="Sophia Wojahn" userId="5977cf0b-2d35-472f-9fc1-27e7243bd7cb" providerId="ADAL" clId="{CF04D3EA-0A5C-45B4-A395-76B8611E2078}" dt="2024-07-15T21:57:58.117" v="137" actId="948"/>
        <pc:sldMkLst>
          <pc:docMk/>
          <pc:sldMk cId="2889904397" sldId="269"/>
        </pc:sldMkLst>
        <pc:spChg chg="mod">
          <ac:chgData name="Sophia Wojahn" userId="5977cf0b-2d35-472f-9fc1-27e7243bd7cb" providerId="ADAL" clId="{CF04D3EA-0A5C-45B4-A395-76B8611E2078}" dt="2024-07-15T21:57:37.207" v="135" actId="1076"/>
          <ac:spMkLst>
            <pc:docMk/>
            <pc:sldMk cId="2889904397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1:57:58.117" v="137" actId="948"/>
          <ac:spMkLst>
            <pc:docMk/>
            <pc:sldMk cId="2889904397" sldId="269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1:56:17.834" v="113" actId="14100"/>
        <pc:sldMkLst>
          <pc:docMk/>
          <pc:sldMk cId="2601792542" sldId="270"/>
        </pc:sldMkLst>
        <pc:spChg chg="add mod">
          <ac:chgData name="Sophia Wojahn" userId="5977cf0b-2d35-472f-9fc1-27e7243bd7cb" providerId="ADAL" clId="{CF04D3EA-0A5C-45B4-A395-76B8611E2078}" dt="2024-07-15T21:54:57.778" v="104" actId="1076"/>
          <ac:spMkLst>
            <pc:docMk/>
            <pc:sldMk cId="2601792542" sldId="270"/>
            <ac:spMk id="3" creationId="{A5FCDAD8-BE05-8B3D-8AE1-7CEE904A83E9}"/>
          </ac:spMkLst>
        </pc:spChg>
        <pc:spChg chg="del">
          <ac:chgData name="Sophia Wojahn" userId="5977cf0b-2d35-472f-9fc1-27e7243bd7cb" providerId="ADAL" clId="{CF04D3EA-0A5C-45B4-A395-76B8611E2078}" dt="2024-07-15T21:54:44.456" v="80" actId="478"/>
          <ac:spMkLst>
            <pc:docMk/>
            <pc:sldMk cId="2601792542" sldId="270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CF04D3EA-0A5C-45B4-A395-76B8611E2078}" dt="2024-07-15T21:56:17.834" v="113" actId="14100"/>
          <ac:graphicFrameMkLst>
            <pc:docMk/>
            <pc:sldMk cId="2601792542" sldId="270"/>
            <ac:graphicFrameMk id="12" creationId="{6FCB2C09-3744-E51C-7E13-0B75930B5213}"/>
          </ac:graphicFrameMkLst>
        </pc:graphicFrameChg>
      </pc:sldChg>
      <pc:sldChg chg="addSp delSp modSp mod">
        <pc:chgData name="Sophia Wojahn" userId="5977cf0b-2d35-472f-9fc1-27e7243bd7cb" providerId="ADAL" clId="{CF04D3EA-0A5C-45B4-A395-76B8611E2078}" dt="2024-07-15T21:54:29.180" v="79" actId="255"/>
        <pc:sldMkLst>
          <pc:docMk/>
          <pc:sldMk cId="2451330985" sldId="271"/>
        </pc:sldMkLst>
        <pc:spChg chg="add mod">
          <ac:chgData name="Sophia Wojahn" userId="5977cf0b-2d35-472f-9fc1-27e7243bd7cb" providerId="ADAL" clId="{CF04D3EA-0A5C-45B4-A395-76B8611E2078}" dt="2024-07-15T21:53:34.377" v="73" actId="2711"/>
          <ac:spMkLst>
            <pc:docMk/>
            <pc:sldMk cId="2451330985" sldId="271"/>
            <ac:spMk id="3" creationId="{C14F19D1-758D-DE91-9566-63678F2C4C45}"/>
          </ac:spMkLst>
        </pc:spChg>
        <pc:spChg chg="del">
          <ac:chgData name="Sophia Wojahn" userId="5977cf0b-2d35-472f-9fc1-27e7243bd7cb" providerId="ADAL" clId="{CF04D3EA-0A5C-45B4-A395-76B8611E2078}" dt="2024-07-15T21:53:29.611" v="71" actId="478"/>
          <ac:spMkLst>
            <pc:docMk/>
            <pc:sldMk cId="2451330985" sldId="271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CF04D3EA-0A5C-45B4-A395-76B8611E2078}" dt="2024-07-15T21:54:29.180" v="79" actId="255"/>
          <ac:graphicFrameMkLst>
            <pc:docMk/>
            <pc:sldMk cId="2451330985" sldId="271"/>
            <ac:graphicFrameMk id="12" creationId="{6FCB2C09-3744-E51C-7E13-0B75930B5213}"/>
          </ac:graphicFrameMkLst>
        </pc:graphicFrameChg>
      </pc:sldChg>
      <pc:sldChg chg="addSp delSp modSp mod">
        <pc:chgData name="Sophia Wojahn" userId="5977cf0b-2d35-472f-9fc1-27e7243bd7cb" providerId="ADAL" clId="{CF04D3EA-0A5C-45B4-A395-76B8611E2078}" dt="2024-07-15T21:57:22.590" v="132" actId="15"/>
        <pc:sldMkLst>
          <pc:docMk/>
          <pc:sldMk cId="1569655111" sldId="272"/>
        </pc:sldMkLst>
        <pc:spChg chg="add mod">
          <ac:chgData name="Sophia Wojahn" userId="5977cf0b-2d35-472f-9fc1-27e7243bd7cb" providerId="ADAL" clId="{CF04D3EA-0A5C-45B4-A395-76B8611E2078}" dt="2024-07-15T21:56:42.229" v="125" actId="20577"/>
          <ac:spMkLst>
            <pc:docMk/>
            <pc:sldMk cId="1569655111" sldId="272"/>
            <ac:spMk id="3" creationId="{8688104E-BA2D-937A-863A-673A293A7B71}"/>
          </ac:spMkLst>
        </pc:spChg>
        <pc:spChg chg="del">
          <ac:chgData name="Sophia Wojahn" userId="5977cf0b-2d35-472f-9fc1-27e7243bd7cb" providerId="ADAL" clId="{CF04D3EA-0A5C-45B4-A395-76B8611E2078}" dt="2024-07-15T21:56:38.138" v="117" actId="478"/>
          <ac:spMkLst>
            <pc:docMk/>
            <pc:sldMk cId="1569655111" sldId="272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CF04D3EA-0A5C-45B4-A395-76B8611E2078}" dt="2024-07-15T21:57:22.590" v="132" actId="15"/>
          <ac:graphicFrameMkLst>
            <pc:docMk/>
            <pc:sldMk cId="1569655111" sldId="272"/>
            <ac:graphicFrameMk id="12" creationId="{6FCB2C09-3744-E51C-7E13-0B75930B5213}"/>
          </ac:graphicFrameMkLst>
        </pc:graphicFrameChg>
      </pc:sldChg>
      <pc:sldChg chg="addSp delSp modSp mod">
        <pc:chgData name="Sophia Wojahn" userId="5977cf0b-2d35-472f-9fc1-27e7243bd7cb" providerId="ADAL" clId="{CF04D3EA-0A5C-45B4-A395-76B8611E2078}" dt="2024-07-15T22:04:53.502" v="283" actId="113"/>
        <pc:sldMkLst>
          <pc:docMk/>
          <pc:sldMk cId="2743501799" sldId="274"/>
        </pc:sldMkLst>
        <pc:spChg chg="add mod">
          <ac:chgData name="Sophia Wojahn" userId="5977cf0b-2d35-472f-9fc1-27e7243bd7cb" providerId="ADAL" clId="{CF04D3EA-0A5C-45B4-A395-76B8611E2078}" dt="2024-07-15T22:03:30.855" v="252" actId="14100"/>
          <ac:spMkLst>
            <pc:docMk/>
            <pc:sldMk cId="2743501799" sldId="274"/>
            <ac:spMk id="3" creationId="{EE953942-150C-7418-3588-7ADE2E9750DD}"/>
          </ac:spMkLst>
        </pc:spChg>
        <pc:spChg chg="del">
          <ac:chgData name="Sophia Wojahn" userId="5977cf0b-2d35-472f-9fc1-27e7243bd7cb" providerId="ADAL" clId="{CF04D3EA-0A5C-45B4-A395-76B8611E2078}" dt="2024-07-15T22:03:28.730" v="251" actId="478"/>
          <ac:spMkLst>
            <pc:docMk/>
            <pc:sldMk cId="2743501799" sldId="274"/>
            <ac:spMk id="4" creationId="{D70C4DC1-F64A-1743-B34D-E6065145F165}"/>
          </ac:spMkLst>
        </pc:spChg>
        <pc:spChg chg="add del mod">
          <ac:chgData name="Sophia Wojahn" userId="5977cf0b-2d35-472f-9fc1-27e7243bd7cb" providerId="ADAL" clId="{CF04D3EA-0A5C-45B4-A395-76B8611E2078}" dt="2024-07-15T22:03:56.490" v="264" actId="478"/>
          <ac:spMkLst>
            <pc:docMk/>
            <pc:sldMk cId="2743501799" sldId="274"/>
            <ac:spMk id="6" creationId="{3793FF71-4714-CB25-61B2-0A27A42F36ED}"/>
          </ac:spMkLst>
        </pc:spChg>
        <pc:spChg chg="mod">
          <ac:chgData name="Sophia Wojahn" userId="5977cf0b-2d35-472f-9fc1-27e7243bd7cb" providerId="ADAL" clId="{CF04D3EA-0A5C-45B4-A395-76B8611E2078}" dt="2024-07-15T22:04:53.502" v="283" actId="113"/>
          <ac:spMkLst>
            <pc:docMk/>
            <pc:sldMk cId="2743501799" sldId="274"/>
            <ac:spMk id="8" creationId="{2934FC33-1599-F242-B7BD-2088616822C2}"/>
          </ac:spMkLst>
        </pc:spChg>
        <pc:picChg chg="mod">
          <ac:chgData name="Sophia Wojahn" userId="5977cf0b-2d35-472f-9fc1-27e7243bd7cb" providerId="ADAL" clId="{CF04D3EA-0A5C-45B4-A395-76B8611E2078}" dt="2024-07-15T22:04:44.461" v="280" actId="1076"/>
          <ac:picMkLst>
            <pc:docMk/>
            <pc:sldMk cId="2743501799" sldId="274"/>
            <ac:picMk id="7" creationId="{4F8297AE-B4ED-E983-DFDF-AEEF8054D588}"/>
          </ac:picMkLst>
        </pc:picChg>
      </pc:sldChg>
      <pc:sldChg chg="addSp delSp modSp mod">
        <pc:chgData name="Sophia Wojahn" userId="5977cf0b-2d35-472f-9fc1-27e7243bd7cb" providerId="ADAL" clId="{CF04D3EA-0A5C-45B4-A395-76B8611E2078}" dt="2024-07-15T22:05:57.054" v="317" actId="113"/>
        <pc:sldMkLst>
          <pc:docMk/>
          <pc:sldMk cId="2173970521" sldId="275"/>
        </pc:sldMkLst>
        <pc:spChg chg="add mod">
          <ac:chgData name="Sophia Wojahn" userId="5977cf0b-2d35-472f-9fc1-27e7243bd7cb" providerId="ADAL" clId="{CF04D3EA-0A5C-45B4-A395-76B8611E2078}" dt="2024-07-15T22:01:59.703" v="218"/>
          <ac:spMkLst>
            <pc:docMk/>
            <pc:sldMk cId="2173970521" sldId="275"/>
            <ac:spMk id="3" creationId="{6E5A9BE3-A6BA-1A16-94BB-04F6E7E0EA26}"/>
          </ac:spMkLst>
        </pc:spChg>
        <pc:spChg chg="del">
          <ac:chgData name="Sophia Wojahn" userId="5977cf0b-2d35-472f-9fc1-27e7243bd7cb" providerId="ADAL" clId="{CF04D3EA-0A5C-45B4-A395-76B8611E2078}" dt="2024-07-15T22:01:32.280" v="212" actId="478"/>
          <ac:spMkLst>
            <pc:docMk/>
            <pc:sldMk cId="2173970521" sldId="275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05:57.054" v="317" actId="113"/>
          <ac:spMkLst>
            <pc:docMk/>
            <pc:sldMk cId="2173970521" sldId="275"/>
            <ac:spMk id="7" creationId="{0C78BC4A-5177-BEBD-65DB-4B0BFE1F646B}"/>
          </ac:spMkLst>
        </pc:spChg>
        <pc:spChg chg="del mod">
          <ac:chgData name="Sophia Wojahn" userId="5977cf0b-2d35-472f-9fc1-27e7243bd7cb" providerId="ADAL" clId="{CF04D3EA-0A5C-45B4-A395-76B8611E2078}" dt="2024-07-15T22:02:25.908" v="230" actId="478"/>
          <ac:spMkLst>
            <pc:docMk/>
            <pc:sldMk cId="2173970521" sldId="275"/>
            <ac:spMk id="10" creationId="{6201179B-6459-792E-1FA3-ADEE040A3317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06:14.259" v="328" actId="20577"/>
        <pc:sldMkLst>
          <pc:docMk/>
          <pc:sldMk cId="1880867864" sldId="276"/>
        </pc:sldMkLst>
        <pc:spChg chg="add mod">
          <ac:chgData name="Sophia Wojahn" userId="5977cf0b-2d35-472f-9fc1-27e7243bd7cb" providerId="ADAL" clId="{CF04D3EA-0A5C-45B4-A395-76B8611E2078}" dt="2024-07-15T22:06:14.259" v="328" actId="20577"/>
          <ac:spMkLst>
            <pc:docMk/>
            <pc:sldMk cId="1880867864" sldId="276"/>
            <ac:spMk id="3" creationId="{22E6B80F-024F-04B6-1675-7801A1FFBC57}"/>
          </ac:spMkLst>
        </pc:spChg>
        <pc:spChg chg="del">
          <ac:chgData name="Sophia Wojahn" userId="5977cf0b-2d35-472f-9fc1-27e7243bd7cb" providerId="ADAL" clId="{CF04D3EA-0A5C-45B4-A395-76B8611E2078}" dt="2024-07-15T22:06:10.119" v="318" actId="478"/>
          <ac:spMkLst>
            <pc:docMk/>
            <pc:sldMk cId="1880867864" sldId="276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05:49.946" v="315" actId="113"/>
          <ac:spMkLst>
            <pc:docMk/>
            <pc:sldMk cId="1880867864" sldId="276"/>
            <ac:spMk id="8" creationId="{2934FC33-1599-F242-B7BD-2088616822C2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09:21.723" v="366"/>
        <pc:sldMkLst>
          <pc:docMk/>
          <pc:sldMk cId="3099952015" sldId="277"/>
        </pc:sldMkLst>
        <pc:spChg chg="add mod">
          <ac:chgData name="Sophia Wojahn" userId="5977cf0b-2d35-472f-9fc1-27e7243bd7cb" providerId="ADAL" clId="{CF04D3EA-0A5C-45B4-A395-76B8611E2078}" dt="2024-07-15T22:09:11.980" v="364" actId="1076"/>
          <ac:spMkLst>
            <pc:docMk/>
            <pc:sldMk cId="3099952015" sldId="277"/>
            <ac:spMk id="3" creationId="{6275341E-60BB-EA94-E24F-5CEAE2749CF6}"/>
          </ac:spMkLst>
        </pc:spChg>
        <pc:spChg chg="del">
          <ac:chgData name="Sophia Wojahn" userId="5977cf0b-2d35-472f-9fc1-27e7243bd7cb" providerId="ADAL" clId="{CF04D3EA-0A5C-45B4-A395-76B8611E2078}" dt="2024-07-15T22:09:21.411" v="365" actId="478"/>
          <ac:spMkLst>
            <pc:docMk/>
            <pc:sldMk cId="3099952015" sldId="277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09:21.723" v="366"/>
          <ac:spMkLst>
            <pc:docMk/>
            <pc:sldMk cId="3099952015" sldId="277"/>
            <ac:spMk id="5" creationId="{EC6BC928-5126-B3E4-5DA6-F4249C24D684}"/>
          </ac:spMkLst>
        </pc:spChg>
        <pc:spChg chg="del">
          <ac:chgData name="Sophia Wojahn" userId="5977cf0b-2d35-472f-9fc1-27e7243bd7cb" providerId="ADAL" clId="{CF04D3EA-0A5C-45B4-A395-76B8611E2078}" dt="2024-07-15T22:08:18.485" v="354" actId="478"/>
          <ac:spMkLst>
            <pc:docMk/>
            <pc:sldMk cId="3099952015" sldId="27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CF04D3EA-0A5C-45B4-A395-76B8611E2078}" dt="2024-07-15T22:14:39.060" v="488" actId="120"/>
        <pc:sldMkLst>
          <pc:docMk/>
          <pc:sldMk cId="1463375712" sldId="278"/>
        </pc:sldMkLst>
        <pc:spChg chg="mod">
          <ac:chgData name="Sophia Wojahn" userId="5977cf0b-2d35-472f-9fc1-27e7243bd7cb" providerId="ADAL" clId="{CF04D3EA-0A5C-45B4-A395-76B8611E2078}" dt="2024-07-15T22:14:39.060" v="488" actId="120"/>
          <ac:spMkLst>
            <pc:docMk/>
            <pc:sldMk cId="1463375712" sldId="278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CF04D3EA-0A5C-45B4-A395-76B8611E2078}" dt="2024-07-15T22:13:01.028" v="453" actId="1076"/>
        <pc:sldMkLst>
          <pc:docMk/>
          <pc:sldMk cId="2674888619" sldId="279"/>
        </pc:sldMkLst>
        <pc:spChg chg="mod">
          <ac:chgData name="Sophia Wojahn" userId="5977cf0b-2d35-472f-9fc1-27e7243bd7cb" providerId="ADAL" clId="{CF04D3EA-0A5C-45B4-A395-76B8611E2078}" dt="2024-07-15T22:13:01.028" v="453" actId="1076"/>
          <ac:spMkLst>
            <pc:docMk/>
            <pc:sldMk cId="2674888619" sldId="279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CF04D3EA-0A5C-45B4-A395-76B8611E2078}" dt="2024-07-15T22:11:24.434" v="429"/>
        <pc:sldMkLst>
          <pc:docMk/>
          <pc:sldMk cId="369770950" sldId="280"/>
        </pc:sldMkLst>
        <pc:spChg chg="del">
          <ac:chgData name="Sophia Wojahn" userId="5977cf0b-2d35-472f-9fc1-27e7243bd7cb" providerId="ADAL" clId="{CF04D3EA-0A5C-45B4-A395-76B8611E2078}" dt="2024-07-15T22:10:11.555" v="384" actId="478"/>
          <ac:spMkLst>
            <pc:docMk/>
            <pc:sldMk cId="369770950" sldId="280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10:11.807" v="385"/>
          <ac:spMkLst>
            <pc:docMk/>
            <pc:sldMk cId="369770950" sldId="280"/>
            <ac:spMk id="5" creationId="{C7C20745-D482-97E4-7060-29E9B04C3AD3}"/>
          </ac:spMkLst>
        </pc:spChg>
        <pc:spChg chg="mod">
          <ac:chgData name="Sophia Wojahn" userId="5977cf0b-2d35-472f-9fc1-27e7243bd7cb" providerId="ADAL" clId="{CF04D3EA-0A5C-45B4-A395-76B8611E2078}" dt="2024-07-15T22:10:49.779" v="395" actId="14100"/>
          <ac:spMkLst>
            <pc:docMk/>
            <pc:sldMk cId="369770950" sldId="280"/>
            <ac:spMk id="9" creationId="{22A64DC7-21FE-883D-700B-D17B6045974B}"/>
          </ac:spMkLst>
        </pc:spChg>
        <pc:graphicFrameChg chg="mod modGraphic">
          <ac:chgData name="Sophia Wojahn" userId="5977cf0b-2d35-472f-9fc1-27e7243bd7cb" providerId="ADAL" clId="{CF04D3EA-0A5C-45B4-A395-76B8611E2078}" dt="2024-07-15T22:11:14.820" v="427"/>
          <ac:graphicFrameMkLst>
            <pc:docMk/>
            <pc:sldMk cId="369770950" sldId="280"/>
            <ac:graphicFrameMk id="3" creationId="{A1DDCB50-B2DE-2EC0-7D15-E62D085181E8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1:22.503" v="428"/>
          <ac:graphicFrameMkLst>
            <pc:docMk/>
            <pc:sldMk cId="369770950" sldId="280"/>
            <ac:graphicFrameMk id="10" creationId="{739D8241-DA0D-F2F8-EE77-6C0CD3CE40C0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1:24.434" v="429"/>
          <ac:graphicFrameMkLst>
            <pc:docMk/>
            <pc:sldMk cId="369770950" sldId="280"/>
            <ac:graphicFrameMk id="11" creationId="{42C4E780-21A0-9D5B-ADBC-FC07479C353F}"/>
          </ac:graphicFrameMkLst>
        </pc:graphicFrameChg>
        <pc:picChg chg="mod">
          <ac:chgData name="Sophia Wojahn" userId="5977cf0b-2d35-472f-9fc1-27e7243bd7cb" providerId="ADAL" clId="{CF04D3EA-0A5C-45B4-A395-76B8611E2078}" dt="2024-07-15T22:10:53.603" v="401" actId="1036"/>
          <ac:picMkLst>
            <pc:docMk/>
            <pc:sldMk cId="369770950" sldId="280"/>
            <ac:picMk id="13" creationId="{5D1C6EE1-2A67-380F-15F4-5F768A3589FE}"/>
          </ac:picMkLst>
        </pc:picChg>
      </pc:sldChg>
      <pc:sldChg chg="addSp delSp modSp mod">
        <pc:chgData name="Sophia Wojahn" userId="5977cf0b-2d35-472f-9fc1-27e7243bd7cb" providerId="ADAL" clId="{CF04D3EA-0A5C-45B4-A395-76B8611E2078}" dt="2024-07-15T22:12:30.314" v="445" actId="1076"/>
        <pc:sldMkLst>
          <pc:docMk/>
          <pc:sldMk cId="1966703058" sldId="281"/>
        </pc:sldMkLst>
        <pc:spChg chg="del">
          <ac:chgData name="Sophia Wojahn" userId="5977cf0b-2d35-472f-9fc1-27e7243bd7cb" providerId="ADAL" clId="{CF04D3EA-0A5C-45B4-A395-76B8611E2078}" dt="2024-07-15T22:10:15.876" v="386" actId="478"/>
          <ac:spMkLst>
            <pc:docMk/>
            <pc:sldMk cId="1966703058" sldId="281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10:16.106" v="387"/>
          <ac:spMkLst>
            <pc:docMk/>
            <pc:sldMk cId="1966703058" sldId="281"/>
            <ac:spMk id="5" creationId="{2F2F95D2-9187-C320-D45A-FD2EE082DEF0}"/>
          </ac:spMkLst>
        </pc:spChg>
        <pc:graphicFrameChg chg="modGraphic">
          <ac:chgData name="Sophia Wojahn" userId="5977cf0b-2d35-472f-9fc1-27e7243bd7cb" providerId="ADAL" clId="{CF04D3EA-0A5C-45B4-A395-76B8611E2078}" dt="2024-07-15T22:12:23.956" v="443" actId="14100"/>
          <ac:graphicFrameMkLst>
            <pc:docMk/>
            <pc:sldMk cId="1966703058" sldId="281"/>
            <ac:graphicFrameMk id="3" creationId="{A1DDCB50-B2DE-2EC0-7D15-E62D085181E8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2:30.314" v="445" actId="1076"/>
          <ac:graphicFrameMkLst>
            <pc:docMk/>
            <pc:sldMk cId="1966703058" sldId="281"/>
            <ac:graphicFrameMk id="10" creationId="{739D8241-DA0D-F2F8-EE77-6C0CD3CE40C0}"/>
          </ac:graphicFrameMkLst>
        </pc:graphicFrameChg>
        <pc:picChg chg="mod">
          <ac:chgData name="Sophia Wojahn" userId="5977cf0b-2d35-472f-9fc1-27e7243bd7cb" providerId="ADAL" clId="{CF04D3EA-0A5C-45B4-A395-76B8611E2078}" dt="2024-07-15T22:11:54.682" v="435" actId="1076"/>
          <ac:picMkLst>
            <pc:docMk/>
            <pc:sldMk cId="1966703058" sldId="281"/>
            <ac:picMk id="12" creationId="{8F10414A-E5BA-4775-0684-9A037F446C89}"/>
          </ac:picMkLst>
        </pc:picChg>
      </pc:sldChg>
      <pc:sldChg chg="addSp delSp modSp mod">
        <pc:chgData name="Sophia Wojahn" userId="5977cf0b-2d35-472f-9fc1-27e7243bd7cb" providerId="ADAL" clId="{CF04D3EA-0A5C-45B4-A395-76B8611E2078}" dt="2024-07-15T22:12:47.515" v="449" actId="1076"/>
        <pc:sldMkLst>
          <pc:docMk/>
          <pc:sldMk cId="1922681551" sldId="282"/>
        </pc:sldMkLst>
        <pc:spChg chg="del">
          <ac:chgData name="Sophia Wojahn" userId="5977cf0b-2d35-472f-9fc1-27e7243bd7cb" providerId="ADAL" clId="{CF04D3EA-0A5C-45B4-A395-76B8611E2078}" dt="2024-07-15T22:10:19.863" v="388" actId="478"/>
          <ac:spMkLst>
            <pc:docMk/>
            <pc:sldMk cId="1922681551" sldId="282"/>
            <ac:spMk id="4" creationId="{D70C4DC1-F64A-1743-B34D-E6065145F165}"/>
          </ac:spMkLst>
        </pc:spChg>
        <pc:spChg chg="add mod">
          <ac:chgData name="Sophia Wojahn" userId="5977cf0b-2d35-472f-9fc1-27e7243bd7cb" providerId="ADAL" clId="{CF04D3EA-0A5C-45B4-A395-76B8611E2078}" dt="2024-07-15T22:10:20.057" v="389"/>
          <ac:spMkLst>
            <pc:docMk/>
            <pc:sldMk cId="1922681551" sldId="282"/>
            <ac:spMk id="5" creationId="{D9A7939D-EE6E-3C3C-84F5-C138213C8126}"/>
          </ac:spMkLst>
        </pc:spChg>
        <pc:graphicFrameChg chg="modGraphic">
          <ac:chgData name="Sophia Wojahn" userId="5977cf0b-2d35-472f-9fc1-27e7243bd7cb" providerId="ADAL" clId="{CF04D3EA-0A5C-45B4-A395-76B8611E2078}" dt="2024-07-15T22:12:38.709" v="446" actId="255"/>
          <ac:graphicFrameMkLst>
            <pc:docMk/>
            <pc:sldMk cId="1922681551" sldId="282"/>
            <ac:graphicFrameMk id="3" creationId="{A1DDCB50-B2DE-2EC0-7D15-E62D085181E8}"/>
          </ac:graphicFrameMkLst>
        </pc:graphicFrameChg>
        <pc:graphicFrameChg chg="mod modGraphic">
          <ac:chgData name="Sophia Wojahn" userId="5977cf0b-2d35-472f-9fc1-27e7243bd7cb" providerId="ADAL" clId="{CF04D3EA-0A5C-45B4-A395-76B8611E2078}" dt="2024-07-15T22:12:47.515" v="449" actId="1076"/>
          <ac:graphicFrameMkLst>
            <pc:docMk/>
            <pc:sldMk cId="1922681551" sldId="282"/>
            <ac:graphicFrameMk id="10" creationId="{739D8241-DA0D-F2F8-EE77-6C0CD3CE40C0}"/>
          </ac:graphicFrameMkLst>
        </pc:graphicFrameChg>
      </pc:sldChg>
      <pc:sldChg chg="addSp delSp modSp mod">
        <pc:chgData name="Sophia Wojahn" userId="5977cf0b-2d35-472f-9fc1-27e7243bd7cb" providerId="ADAL" clId="{CF04D3EA-0A5C-45B4-A395-76B8611E2078}" dt="2024-07-15T22:16:48.567" v="540" actId="20577"/>
        <pc:sldMkLst>
          <pc:docMk/>
          <pc:sldMk cId="3130091862" sldId="283"/>
        </pc:sldMkLst>
        <pc:spChg chg="add mod">
          <ac:chgData name="Sophia Wojahn" userId="5977cf0b-2d35-472f-9fc1-27e7243bd7cb" providerId="ADAL" clId="{CF04D3EA-0A5C-45B4-A395-76B8611E2078}" dt="2024-07-15T22:15:13.934" v="497" actId="2711"/>
          <ac:spMkLst>
            <pc:docMk/>
            <pc:sldMk cId="3130091862" sldId="283"/>
            <ac:spMk id="3" creationId="{F6F2553E-8B74-0574-C735-8A6A3E9BA792}"/>
          </ac:spMkLst>
        </pc:spChg>
        <pc:spChg chg="del mod">
          <ac:chgData name="Sophia Wojahn" userId="5977cf0b-2d35-472f-9fc1-27e7243bd7cb" providerId="ADAL" clId="{CF04D3EA-0A5C-45B4-A395-76B8611E2078}" dt="2024-07-15T22:15:04.644" v="494" actId="478"/>
          <ac:spMkLst>
            <pc:docMk/>
            <pc:sldMk cId="3130091862" sldId="283"/>
            <ac:spMk id="4" creationId="{D70C4DC1-F64A-1743-B34D-E6065145F165}"/>
          </ac:spMkLst>
        </pc:spChg>
        <pc:spChg chg="mod">
          <ac:chgData name="Sophia Wojahn" userId="5977cf0b-2d35-472f-9fc1-27e7243bd7cb" providerId="ADAL" clId="{CF04D3EA-0A5C-45B4-A395-76B8611E2078}" dt="2024-07-15T22:16:48.567" v="540" actId="20577"/>
          <ac:spMkLst>
            <pc:docMk/>
            <pc:sldMk cId="3130091862" sldId="283"/>
            <ac:spMk id="7" creationId="{4B47BCEF-01BE-A015-EFDF-7E50819A6E6F}"/>
          </ac:spMkLst>
        </pc:spChg>
      </pc:sldChg>
    </pc:docChg>
  </pc:docChgLst>
  <pc:docChgLst>
    <pc:chgData name="Addie Kelzer" userId="S::addie.kelzer@akoyago.com::64cbe820-b056-4416-9a70-eee78b9adc18" providerId="AD" clId="Web-{90122DC3-1EFE-46DB-9BCD-B10ED00C114F}"/>
    <pc:docChg chg="modSld">
      <pc:chgData name="Addie Kelzer" userId="S::addie.kelzer@akoyago.com::64cbe820-b056-4416-9a70-eee78b9adc18" providerId="AD" clId="Web-{90122DC3-1EFE-46DB-9BCD-B10ED00C114F}" dt="2024-07-26T21:41:35.233" v="2"/>
      <pc:docMkLst>
        <pc:docMk/>
      </pc:docMkLst>
      <pc:sldChg chg="modSp">
        <pc:chgData name="Addie Kelzer" userId="S::addie.kelzer@akoyago.com::64cbe820-b056-4416-9a70-eee78b9adc18" providerId="AD" clId="Web-{90122DC3-1EFE-46DB-9BCD-B10ED00C114F}" dt="2024-07-26T21:41:35.233" v="2"/>
        <pc:sldMkLst>
          <pc:docMk/>
          <pc:sldMk cId="1609019282" sldId="268"/>
        </pc:sldMkLst>
        <pc:graphicFrameChg chg="mod modGraphic">
          <ac:chgData name="Addie Kelzer" userId="S::addie.kelzer@akoyago.com::64cbe820-b056-4416-9a70-eee78b9adc18" providerId="AD" clId="Web-{90122DC3-1EFE-46DB-9BCD-B10ED00C114F}" dt="2024-07-26T21:41:35.233" v="2"/>
          <ac:graphicFrameMkLst>
            <pc:docMk/>
            <pc:sldMk cId="1609019282" sldId="268"/>
            <ac:graphicFrameMk id="5" creationId="{32A7B49F-856A-3833-2A86-F0EB9E040226}"/>
          </ac:graphicFrameMkLst>
        </pc:graphicFrameChg>
      </pc:sldChg>
      <pc:sldChg chg="modSp">
        <pc:chgData name="Addie Kelzer" userId="S::addie.kelzer@akoyago.com::64cbe820-b056-4416-9a70-eee78b9adc18" providerId="AD" clId="Web-{90122DC3-1EFE-46DB-9BCD-B10ED00C114F}" dt="2024-07-26T21:40:52.497" v="0" actId="20577"/>
        <pc:sldMkLst>
          <pc:docMk/>
          <pc:sldMk cId="3130091862" sldId="283"/>
        </pc:sldMkLst>
        <pc:spChg chg="mod">
          <ac:chgData name="Addie Kelzer" userId="S::addie.kelzer@akoyago.com::64cbe820-b056-4416-9a70-eee78b9adc18" providerId="AD" clId="Web-{90122DC3-1EFE-46DB-9BCD-B10ED00C114F}" dt="2024-07-26T21:40:52.497" v="0" actId="20577"/>
          <ac:spMkLst>
            <pc:docMk/>
            <pc:sldMk cId="3130091862" sldId="283"/>
            <ac:spMk id="7" creationId="{4B47BCEF-01BE-A015-EFDF-7E50819A6E6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444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82747" y="3124378"/>
            <a:ext cx="108264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 err="1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ADVANCED BUILDING TECHNIQUES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Joe McCray | Technical Services Consultant</a:t>
            </a:r>
          </a:p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Zoey Fife | Support Tech Tier III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FE014AF-DDB4-C441-E969-7E85DCE90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GOapply - Advanced Building Techniques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A511DC33-3E63-5E3C-1D33-C547903A4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GOapply - Advanced Building Techniques</a:t>
            </a:r>
          </a:p>
        </p:txBody>
      </p:sp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351268" y="1313418"/>
            <a:ext cx="57447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 err="1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GOapply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DEEP DIVE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79376B-F75A-BF3C-6331-9D8899B12B9A}"/>
              </a:ext>
            </a:extLst>
          </p:cNvPr>
          <p:cNvSpPr txBox="1"/>
          <p:nvPr/>
        </p:nvSpPr>
        <p:spPr>
          <a:xfrm>
            <a:off x="351267" y="2587378"/>
            <a:ext cx="53934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BEYOND THE BASICS FOR INTERACTIVE AND PERSONALIZED OPPORTUNITIES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560976B-590D-53E0-9937-1138BC134E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086876"/>
              </p:ext>
            </p:extLst>
          </p:nvPr>
        </p:nvGraphicFramePr>
        <p:xfrm>
          <a:off x="6722016" y="415408"/>
          <a:ext cx="4499429" cy="5878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9429">
                  <a:extLst>
                    <a:ext uri="{9D8B030D-6E8A-4147-A177-3AD203B41FA5}">
                      <a16:colId xmlns:a16="http://schemas.microsoft.com/office/drawing/2014/main" val="2669701980"/>
                    </a:ext>
                  </a:extLst>
                </a:gridCol>
              </a:tblGrid>
              <a:tr h="117560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b="0" dirty="0">
                          <a:solidFill>
                            <a:schemeClr val="tx2"/>
                          </a:solidFill>
                        </a:rPr>
                        <a:t>Key Features and Benefits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200679"/>
                  </a:ext>
                </a:extLst>
              </a:tr>
              <a:tr h="117560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Expressions: The Foundation of Dynamic Surveys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9691991"/>
                  </a:ext>
                </a:extLst>
              </a:tr>
              <a:tr h="117560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Conditional Logic: Personalize the Survey Experience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2944791"/>
                  </a:ext>
                </a:extLst>
              </a:tr>
              <a:tr h="117560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Matrix Mapping: Efficiently Collect Structured Data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0768449"/>
                  </a:ext>
                </a:extLst>
              </a:tr>
              <a:tr h="117560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And More…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481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8365221"/>
              </p:ext>
            </p:extLst>
          </p:nvPr>
        </p:nvGraphicFramePr>
        <p:xfrm>
          <a:off x="503990" y="2043139"/>
          <a:ext cx="11202735" cy="3727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90333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Expressions can be used to calculate scores, totals, or other values based on applicant responses.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You can calculate total budget fields from multiple matrices to calculate budgets over a few years or grant cycles. That can be the sum or averages over the years.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This saves time for both applicants (who don't have to manually calculate values) and reviewers (who can quickly assess eligibility and merit based on automatically generated metrices).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14F19D1-758D-DE91-9566-63678F2C4C45}"/>
              </a:ext>
            </a:extLst>
          </p:cNvPr>
          <p:cNvSpPr txBox="1"/>
          <p:nvPr/>
        </p:nvSpPr>
        <p:spPr>
          <a:xfrm>
            <a:off x="591014" y="618431"/>
            <a:ext cx="1189054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EXPRESSIONS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30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20817"/>
              </p:ext>
            </p:extLst>
          </p:nvPr>
        </p:nvGraphicFramePr>
        <p:xfrm>
          <a:off x="503990" y="2043139"/>
          <a:ext cx="11202735" cy="3973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6936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280013">
                <a:tc>
                  <a:txBody>
                    <a:bodyPr/>
                    <a:lstStyle/>
                    <a:p>
                      <a:pPr marL="22860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Conditional logic allows you to dynamically show or hide questions based on previous responses.</a:t>
                      </a:r>
                    </a:p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If an applicant indicates they are a first-generation college student, you can present them with specific questions about their background and aspirations.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This creates a more tailored experience for applicants, increasing engagement and providing relevant information for reviewers.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5FCDAD8-BE05-8B3D-8AE1-7CEE904A83E9}"/>
              </a:ext>
            </a:extLst>
          </p:cNvPr>
          <p:cNvSpPr txBox="1"/>
          <p:nvPr/>
        </p:nvSpPr>
        <p:spPr>
          <a:xfrm>
            <a:off x="503990" y="290719"/>
            <a:ext cx="11115711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CONDITIONAL LOGIC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792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FCB2C09-3744-E51C-7E13-0B75930B5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776361"/>
              </p:ext>
            </p:extLst>
          </p:nvPr>
        </p:nvGraphicFramePr>
        <p:xfrm>
          <a:off x="503990" y="2043139"/>
          <a:ext cx="11202735" cy="3945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61922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68580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Matrix questions present multiple related questions in a compact, grid-like format.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Applicants can quickly answer a series of questions that share the same response options (e.g., rating scales, Likert scales, multiple-choice).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dirty="0">
                          <a:solidFill>
                            <a:schemeClr val="tx2"/>
                          </a:solidFill>
                        </a:rPr>
                        <a:t>This significantly reduces the time and effort required for applicants to complete the application, leading to higher completion rates and a more positive user experience.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688104E-BA2D-937A-863A-673A293A7B71}"/>
              </a:ext>
            </a:extLst>
          </p:cNvPr>
          <p:cNvSpPr txBox="1"/>
          <p:nvPr/>
        </p:nvSpPr>
        <p:spPr>
          <a:xfrm>
            <a:off x="503991" y="290719"/>
            <a:ext cx="8127945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KEY FEATURES AND BENEFITS: MATRICES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655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1843950"/>
            <a:ext cx="49957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EXPRESSIONS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 THE FOUNDATION OF DYNAMIC OPPORTUNITIES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57278" y="2305615"/>
            <a:ext cx="4984595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Learn how to create Opportunities that calculate scores, show/hide questions, and dynamically adjust content based on user responses.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04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033291"/>
            <a:ext cx="10972801" cy="372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</a:rPr>
              <a:t>Definition: </a:t>
            </a:r>
            <a:r>
              <a:rPr lang="en-US" sz="2400" dirty="0">
                <a:solidFill>
                  <a:schemeClr val="tx2"/>
                </a:solidFill>
              </a:rPr>
              <a:t>Snippets of information that evaluate and return values within your survey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</a:rPr>
              <a:t>Purpose: </a:t>
            </a:r>
            <a:r>
              <a:rPr lang="en-US" sz="2400" dirty="0">
                <a:solidFill>
                  <a:schemeClr val="tx2"/>
                </a:solidFill>
              </a:rPr>
              <a:t>Make your surveys dynamic and interactive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</a:rPr>
              <a:t>Key Components: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</a:rPr>
              <a:t>Operators – equal (==), not equal (!=), Greater than or equal to (&gt;=), +, -, 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</a:rPr>
              <a:t>Functions – Named blocks of code designed to perform specific tasks. {question11-total.GrantTotals}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</a:rPr>
              <a:t>Variables –  Named containers that store data (values) within a program. age = 25, applied Previously = True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369FB8-B049-CC13-707E-A61DBF737D46}"/>
              </a:ext>
            </a:extLst>
          </p:cNvPr>
          <p:cNvSpPr txBox="1"/>
          <p:nvPr/>
        </p:nvSpPr>
        <p:spPr>
          <a:xfrm>
            <a:off x="503991" y="598496"/>
            <a:ext cx="1168800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WHAT ARE </a:t>
            </a:r>
            <a:r>
              <a:rPr lang="en-US" sz="4000" dirty="0" err="1">
                <a:solidFill>
                  <a:schemeClr val="accent2"/>
                </a:solidFill>
                <a:latin typeface="Lato Black" panose="020F0A02020204030203" pitchFamily="34" charset="0"/>
              </a:rPr>
              <a:t>Goapply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EXPRESSIONS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31679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78BC4A-5177-BEBD-65DB-4B0BFE1F646B}"/>
              </a:ext>
            </a:extLst>
          </p:cNvPr>
          <p:cNvSpPr txBox="1"/>
          <p:nvPr/>
        </p:nvSpPr>
        <p:spPr>
          <a:xfrm>
            <a:off x="609599" y="2187179"/>
            <a:ext cx="11177017" cy="940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</a:rPr>
              <a:t>Definition: </a:t>
            </a:r>
            <a:r>
              <a:rPr lang="en-US" sz="2800" dirty="0">
                <a:solidFill>
                  <a:schemeClr val="tx2"/>
                </a:solidFill>
              </a:rPr>
              <a:t>Named blocks of code designed to perform specific tasks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b="1" dirty="0">
                <a:solidFill>
                  <a:schemeClr val="tx2"/>
                </a:solidFill>
              </a:rPr>
              <a:t>Example</a:t>
            </a:r>
            <a:r>
              <a:rPr lang="en-US" sz="2400" dirty="0">
                <a:solidFill>
                  <a:schemeClr val="tx2"/>
                </a:solidFill>
              </a:rPr>
              <a:t>: age({birthdate})</a:t>
            </a:r>
            <a:endParaRPr lang="en-US" sz="2400" dirty="0">
              <a:solidFill>
                <a:schemeClr val="tx2"/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64E711-0456-EFCA-4540-FDA6D5AC2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45" y="3778269"/>
            <a:ext cx="10821910" cy="23815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5A9BE3-A6BA-1A16-94BB-04F6E7E0EA26}"/>
              </a:ext>
            </a:extLst>
          </p:cNvPr>
          <p:cNvSpPr txBox="1"/>
          <p:nvPr/>
        </p:nvSpPr>
        <p:spPr>
          <a:xfrm>
            <a:off x="503991" y="598496"/>
            <a:ext cx="105511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WHAT ARE </a:t>
            </a:r>
            <a:r>
              <a:rPr lang="en-US" sz="4000" dirty="0" err="1">
                <a:solidFill>
                  <a:schemeClr val="accent2"/>
                </a:solidFill>
                <a:latin typeface="Lato Black" panose="020F0A02020204030203" pitchFamily="34" charset="0"/>
              </a:rPr>
              <a:t>Goapply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FUNCTIONS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?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970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166866"/>
            <a:ext cx="11186161" cy="1328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</a:rPr>
              <a:t>Definition</a:t>
            </a:r>
            <a:r>
              <a:rPr lang="en-US" sz="2800" dirty="0">
                <a:solidFill>
                  <a:schemeClr val="tx2"/>
                </a:solidFill>
              </a:rPr>
              <a:t>: Operators are special symbols or keywords used to perform operations on values within expressions.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dirty="0">
                <a:solidFill>
                  <a:schemeClr val="tx2"/>
                </a:solidFill>
              </a:rPr>
              <a:t>Operators – equal (==), not equal (!=), Greater than or equal to (&gt;=), +, -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8297AE-B4ED-E983-DFDF-AEEF8054D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39" y="4081464"/>
            <a:ext cx="11260121" cy="17433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953942-150C-7418-3588-7ADE2E9750DD}"/>
              </a:ext>
            </a:extLst>
          </p:cNvPr>
          <p:cNvSpPr txBox="1"/>
          <p:nvPr/>
        </p:nvSpPr>
        <p:spPr>
          <a:xfrm>
            <a:off x="503991" y="598496"/>
            <a:ext cx="1021277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WHAT ARE </a:t>
            </a:r>
            <a:r>
              <a:rPr lang="en-US" sz="4000" dirty="0" err="1">
                <a:solidFill>
                  <a:schemeClr val="accent2"/>
                </a:solidFill>
                <a:latin typeface="Lato Black" panose="020F0A02020204030203" pitchFamily="34" charset="0"/>
              </a:rPr>
              <a:t>Goapply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OPERATORS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?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017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09599" y="2033291"/>
            <a:ext cx="10972801" cy="1328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/>
                </a:solidFill>
              </a:rPr>
              <a:t>What they are</a:t>
            </a:r>
            <a:r>
              <a:rPr lang="en-US" sz="2800" dirty="0">
                <a:solidFill>
                  <a:schemeClr val="tx2"/>
                </a:solidFill>
              </a:rPr>
              <a:t>: Named containers that store data (values) within a program.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–"/>
            </a:pPr>
            <a:r>
              <a:rPr lang="en-US" sz="2400" b="1" dirty="0">
                <a:solidFill>
                  <a:schemeClr val="tx2"/>
                </a:solidFill>
              </a:rPr>
              <a:t>Examples</a:t>
            </a:r>
            <a:r>
              <a:rPr lang="en-US" sz="2400" dirty="0">
                <a:solidFill>
                  <a:schemeClr val="tx2"/>
                </a:solidFill>
              </a:rPr>
              <a:t>: age = 25, applied Previously = True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9B1151-70A1-7A08-C3F9-D1738EDB8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703" y="4234149"/>
            <a:ext cx="9976593" cy="140584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2E6B80F-024F-04B6-1675-7801A1FFBC57}"/>
              </a:ext>
            </a:extLst>
          </p:cNvPr>
          <p:cNvSpPr txBox="1"/>
          <p:nvPr/>
        </p:nvSpPr>
        <p:spPr>
          <a:xfrm>
            <a:off x="503991" y="598496"/>
            <a:ext cx="1021277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WHAT ARE </a:t>
            </a:r>
            <a:r>
              <a:rPr lang="en-US" sz="4000" dirty="0" err="1">
                <a:solidFill>
                  <a:schemeClr val="accent2"/>
                </a:solidFill>
                <a:latin typeface="Lato Black" panose="020F0A02020204030203" pitchFamily="34" charset="0"/>
              </a:rPr>
              <a:t>Goapply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VARIABLES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?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867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1843949"/>
            <a:ext cx="499574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CONDITIONAL LOGIC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: PERSONALIZE YOUR SURVEY FLOW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229E6A-5D6B-B91D-0AB3-01E03689A951}"/>
              </a:ext>
            </a:extLst>
          </p:cNvPr>
          <p:cNvSpPr txBox="1"/>
          <p:nvPr/>
        </p:nvSpPr>
        <p:spPr>
          <a:xfrm>
            <a:off x="6581388" y="2025537"/>
            <a:ext cx="4984595" cy="280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Take your applications to the next level with conditional logic, the </a:t>
            </a:r>
            <a:r>
              <a:rPr lang="en-US" sz="2800" dirty="0" err="1">
                <a:solidFill>
                  <a:schemeClr val="tx2"/>
                </a:solidFill>
              </a:rPr>
              <a:t>akoyaGO</a:t>
            </a:r>
            <a:r>
              <a:rPr lang="en-US" sz="2800" dirty="0">
                <a:solidFill>
                  <a:schemeClr val="tx2"/>
                </a:solidFill>
              </a:rPr>
              <a:t> feature that lets you dynamically control the flow of your questionnaire based on user responses.</a:t>
            </a: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577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771945" y="2283918"/>
            <a:ext cx="6825915" cy="291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</a:rPr>
              <a:t>Examples of Common Conditional Logic:</a:t>
            </a:r>
            <a:br>
              <a:rPr lang="en-US" sz="2800" b="1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</a:rPr>
            </a:br>
            <a:endParaRPr lang="en-US" sz="2800" b="1" dirty="0">
              <a:solidFill>
                <a:schemeClr val="tx2"/>
              </a:solidFill>
              <a:highlight>
                <a:srgbClr val="FFFFFF"/>
              </a:highlight>
              <a:latin typeface="+mj-lt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Visible if</a:t>
            </a:r>
            <a:b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</a:br>
            <a:endParaRPr lang="en-US" sz="2400" dirty="0">
              <a:solidFill>
                <a:schemeClr val="tx2"/>
              </a:solidFill>
              <a:highlight>
                <a:srgbClr val="FFFFFF"/>
              </a:highlight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Enable if</a:t>
            </a:r>
            <a:b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</a:br>
            <a:endParaRPr lang="en-US" sz="2400" dirty="0">
              <a:solidFill>
                <a:schemeClr val="tx2"/>
              </a:solidFill>
              <a:highlight>
                <a:srgbClr val="FFFFFF"/>
              </a:highlight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Required if</a:t>
            </a:r>
            <a:endParaRPr lang="en-US" sz="2400" dirty="0">
              <a:solidFill>
                <a:schemeClr val="tx2"/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55D060-7D19-89C7-72C7-099FC5D041F6}"/>
              </a:ext>
            </a:extLst>
          </p:cNvPr>
          <p:cNvSpPr txBox="1"/>
          <p:nvPr/>
        </p:nvSpPr>
        <p:spPr>
          <a:xfrm>
            <a:off x="503991" y="598496"/>
            <a:ext cx="114655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USES OF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LOGIC</a:t>
            </a:r>
          </a:p>
        </p:txBody>
      </p:sp>
    </p:spTree>
    <p:extLst>
      <p:ext uri="{BB962C8B-B14F-4D97-AF65-F5344CB8AC3E}">
        <p14:creationId xmlns:p14="http://schemas.microsoft.com/office/powerpoint/2010/main" val="713982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75341E-60BB-EA94-E24F-5CEAE2749CF6}"/>
              </a:ext>
            </a:extLst>
          </p:cNvPr>
          <p:cNvSpPr txBox="1"/>
          <p:nvPr/>
        </p:nvSpPr>
        <p:spPr>
          <a:xfrm>
            <a:off x="771945" y="2119326"/>
            <a:ext cx="9707079" cy="4165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tx2"/>
                </a:solidFill>
                <a:highlight>
                  <a:srgbClr val="FFFFFF"/>
                </a:highlight>
              </a:rPr>
              <a:t>Examples of Operators in Conditional Logic: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Is empty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Is not empty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Equals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Not equals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Any of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Contains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Greater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/>
                </a:solidFill>
                <a:highlight>
                  <a:srgbClr val="FFFFFF"/>
                </a:highlight>
                <a:ea typeface="Lato" panose="020F0502020204030203" pitchFamily="34" charset="0"/>
                <a:cs typeface="Lato" panose="020F0502020204030203" pitchFamily="34" charset="0"/>
              </a:rPr>
              <a:t>Less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6BC928-5126-B3E4-5DA6-F4249C24D684}"/>
              </a:ext>
            </a:extLst>
          </p:cNvPr>
          <p:cNvSpPr txBox="1"/>
          <p:nvPr/>
        </p:nvSpPr>
        <p:spPr>
          <a:xfrm>
            <a:off x="503991" y="598496"/>
            <a:ext cx="114655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USES OF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LOGIC</a:t>
            </a:r>
          </a:p>
        </p:txBody>
      </p:sp>
    </p:spTree>
    <p:extLst>
      <p:ext uri="{BB962C8B-B14F-4D97-AF65-F5344CB8AC3E}">
        <p14:creationId xmlns:p14="http://schemas.microsoft.com/office/powerpoint/2010/main" val="3099952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1133315" y="1366896"/>
            <a:ext cx="38293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DON'T GET LOST IN THE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MATRIX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: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 akoyaGO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 MAPPING MADE EASY</a:t>
            </a:r>
            <a:endParaRPr lang="en-US" sz="40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F8C778-B31F-6BBA-6960-92C8E123829D}"/>
              </a:ext>
            </a:extLst>
          </p:cNvPr>
          <p:cNvSpPr txBox="1"/>
          <p:nvPr/>
        </p:nvSpPr>
        <p:spPr>
          <a:xfrm>
            <a:off x="6652081" y="2951946"/>
            <a:ext cx="44066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Efficiently Collect Structured Data</a:t>
            </a:r>
          </a:p>
        </p:txBody>
      </p:sp>
    </p:spTree>
    <p:extLst>
      <p:ext uri="{BB962C8B-B14F-4D97-AF65-F5344CB8AC3E}">
        <p14:creationId xmlns:p14="http://schemas.microsoft.com/office/powerpoint/2010/main" val="465994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1DDCB50-B2DE-2EC0-7D15-E62D08518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3492"/>
              </p:ext>
            </p:extLst>
          </p:nvPr>
        </p:nvGraphicFramePr>
        <p:xfrm>
          <a:off x="1060784" y="2010164"/>
          <a:ext cx="9360569" cy="457200"/>
        </p:xfrm>
        <a:graphic>
          <a:graphicData uri="http://schemas.openxmlformats.org/drawingml/2006/table">
            <a:tbl>
              <a:tblPr/>
              <a:tblGrid>
                <a:gridCol w="2428689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6931880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Matrix: 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 {dynamic matrix name[row index].column name}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2A64DC7-21FE-883D-700B-D17B6045974B}"/>
              </a:ext>
            </a:extLst>
          </p:cNvPr>
          <p:cNvSpPr txBox="1"/>
          <p:nvPr/>
        </p:nvSpPr>
        <p:spPr>
          <a:xfrm>
            <a:off x="8970264" y="5945973"/>
            <a:ext cx="23634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</a:rPr>
              <a:t>*rows begin with 0</a:t>
            </a:r>
            <a:endParaRPr lang="en-US" sz="1600" i="1" dirty="0">
              <a:solidFill>
                <a:schemeClr val="tx2"/>
              </a:solidFill>
              <a:highlight>
                <a:srgbClr val="FFFFFF"/>
              </a:highlight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39D8241-DA0D-F2F8-EE77-6C0CD3CE4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60521"/>
              </p:ext>
            </p:extLst>
          </p:nvPr>
        </p:nvGraphicFramePr>
        <p:xfrm>
          <a:off x="3248526" y="2534178"/>
          <a:ext cx="4463715" cy="396240"/>
        </p:xfrm>
        <a:graphic>
          <a:graphicData uri="http://schemas.openxmlformats.org/drawingml/2006/table">
            <a:tbl>
              <a:tblPr/>
              <a:tblGrid>
                <a:gridCol w="313772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4149943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{</a:t>
                      </a:r>
                      <a:r>
                        <a:rPr lang="sv-SE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donationsFrom</a:t>
                      </a:r>
                      <a:r>
                        <a:rPr lang="en-US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[1].</a:t>
                      </a:r>
                      <a:r>
                        <a:rPr lang="sv-SE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2022Donations</a:t>
                      </a:r>
                      <a:r>
                        <a:rPr lang="en-US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}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2C4E780-21A0-9D5B-ADBC-FC07479C3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177638"/>
              </p:ext>
            </p:extLst>
          </p:nvPr>
        </p:nvGraphicFramePr>
        <p:xfrm>
          <a:off x="3164304" y="2951270"/>
          <a:ext cx="8640599" cy="396240"/>
        </p:xfrm>
        <a:graphic>
          <a:graphicData uri="http://schemas.openxmlformats.org/drawingml/2006/table">
            <a:tbl>
              <a:tblPr/>
              <a:tblGrid>
                <a:gridCol w="416534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8224065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sv-SE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{</a:t>
                      </a:r>
                      <a:r>
                        <a:rPr lang="sv-SE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donationsFrom</a:t>
                      </a:r>
                      <a:r>
                        <a:rPr lang="sv-SE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[2].2022Donations} + {donationsFrom[1].C2022Donations}</a:t>
                      </a:r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5D1C6EE1-2A67-380F-15F4-5F768A358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748" y="3483864"/>
            <a:ext cx="9008502" cy="24758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C20745-D482-97E4-7060-29E9B04C3AD3}"/>
              </a:ext>
            </a:extLst>
          </p:cNvPr>
          <p:cNvSpPr txBox="1"/>
          <p:nvPr/>
        </p:nvSpPr>
        <p:spPr>
          <a:xfrm>
            <a:off x="503991" y="598496"/>
            <a:ext cx="114655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USES OF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LOGIC</a:t>
            </a:r>
          </a:p>
        </p:txBody>
      </p:sp>
    </p:spTree>
    <p:extLst>
      <p:ext uri="{BB962C8B-B14F-4D97-AF65-F5344CB8AC3E}">
        <p14:creationId xmlns:p14="http://schemas.microsoft.com/office/powerpoint/2010/main" val="369770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1DDCB50-B2DE-2EC0-7D15-E62D08518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567096"/>
              </p:ext>
            </p:extLst>
          </p:nvPr>
        </p:nvGraphicFramePr>
        <p:xfrm>
          <a:off x="1019597" y="2041019"/>
          <a:ext cx="10574995" cy="396240"/>
        </p:xfrm>
        <a:graphic>
          <a:graphicData uri="http://schemas.openxmlformats.org/drawingml/2006/table">
            <a:tbl>
              <a:tblPr/>
              <a:tblGrid>
                <a:gridCol w="2824981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7750014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Matrix Totals: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{question name-</a:t>
                      </a:r>
                      <a:r>
                        <a:rPr lang="en-US" sz="2000" b="0" i="0" kern="1200" dirty="0" err="1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total.column</a:t>
                      </a:r>
                      <a:r>
                        <a:rPr lang="en-US" sz="2000" b="0" i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name}</a:t>
                      </a:r>
                      <a:endParaRPr lang="en-US" sz="2000" b="0" i="0" dirty="0">
                        <a:solidFill>
                          <a:schemeClr val="tx2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2A64DC7-21FE-883D-700B-D17B6045974B}"/>
              </a:ext>
            </a:extLst>
          </p:cNvPr>
          <p:cNvSpPr txBox="1"/>
          <p:nvPr/>
        </p:nvSpPr>
        <p:spPr>
          <a:xfrm>
            <a:off x="9508959" y="5945973"/>
            <a:ext cx="18247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</a:rPr>
              <a:t>*rows begin with 0</a:t>
            </a:r>
            <a:endParaRPr lang="en-US" sz="1600" i="1" dirty="0">
              <a:solidFill>
                <a:schemeClr val="tx2"/>
              </a:solidFill>
              <a:highlight>
                <a:srgbClr val="FFFFFF"/>
              </a:highlight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39D8241-DA0D-F2F8-EE77-6C0CD3CE4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620154"/>
              </p:ext>
            </p:extLst>
          </p:nvPr>
        </p:nvGraphicFramePr>
        <p:xfrm>
          <a:off x="3531990" y="2404471"/>
          <a:ext cx="4463715" cy="396240"/>
        </p:xfrm>
        <a:graphic>
          <a:graphicData uri="http://schemas.openxmlformats.org/drawingml/2006/table">
            <a:tbl>
              <a:tblPr/>
              <a:tblGrid>
                <a:gridCol w="313772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4149943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sz="2000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{</a:t>
                      </a:r>
                      <a:r>
                        <a:rPr lang="en-US" sz="2000" b="0" i="0" dirty="0" err="1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donationsFrom-total.GrantTotals</a:t>
                      </a:r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}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2C4E780-21A0-9D5B-ADBC-FC07479C3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130896"/>
              </p:ext>
            </p:extLst>
          </p:nvPr>
        </p:nvGraphicFramePr>
        <p:xfrm>
          <a:off x="3164305" y="2777534"/>
          <a:ext cx="8169442" cy="389660"/>
        </p:xfrm>
        <a:graphic>
          <a:graphicData uri="http://schemas.openxmlformats.org/drawingml/2006/table">
            <a:tbl>
              <a:tblPr/>
              <a:tblGrid>
                <a:gridCol w="393821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7775621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8F10414A-E5BA-4775-0684-9A037F446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310" y="2777534"/>
            <a:ext cx="9675377" cy="253637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BC317DB-4DCD-6BB5-E9E4-EE5C7C309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91" y="5446491"/>
            <a:ext cx="9409013" cy="5274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2F95D2-9187-C320-D45A-FD2EE082DEF0}"/>
              </a:ext>
            </a:extLst>
          </p:cNvPr>
          <p:cNvSpPr txBox="1"/>
          <p:nvPr/>
        </p:nvSpPr>
        <p:spPr>
          <a:xfrm>
            <a:off x="503991" y="598496"/>
            <a:ext cx="114655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USES OF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LOGIC</a:t>
            </a:r>
          </a:p>
        </p:txBody>
      </p:sp>
    </p:spTree>
    <p:extLst>
      <p:ext uri="{BB962C8B-B14F-4D97-AF65-F5344CB8AC3E}">
        <p14:creationId xmlns:p14="http://schemas.microsoft.com/office/powerpoint/2010/main" val="1966703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1DDCB50-B2DE-2EC0-7D15-E62D08518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068892"/>
              </p:ext>
            </p:extLst>
          </p:nvPr>
        </p:nvGraphicFramePr>
        <p:xfrm>
          <a:off x="1060784" y="2027404"/>
          <a:ext cx="9360569" cy="396240"/>
        </p:xfrm>
        <a:graphic>
          <a:graphicData uri="http://schemas.openxmlformats.org/drawingml/2006/table">
            <a:tbl>
              <a:tblPr/>
              <a:tblGrid>
                <a:gridCol w="2500563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6860006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Panels: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{parent Panel[0].question name}</a:t>
                      </a:r>
                      <a:endParaRPr lang="en-US" sz="2000" b="0" i="0" dirty="0">
                        <a:solidFill>
                          <a:schemeClr val="tx2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39D8241-DA0D-F2F8-EE77-6C0CD3CE4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614003"/>
              </p:ext>
            </p:extLst>
          </p:nvPr>
        </p:nvGraphicFramePr>
        <p:xfrm>
          <a:off x="3164305" y="2407883"/>
          <a:ext cx="6041778" cy="396240"/>
        </p:xfrm>
        <a:graphic>
          <a:graphicData uri="http://schemas.openxmlformats.org/drawingml/2006/table">
            <a:tbl>
              <a:tblPr/>
              <a:tblGrid>
                <a:gridCol w="424700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5617078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sz="2000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{</a:t>
                      </a:r>
                      <a:r>
                        <a:rPr lang="en-US" sz="2000" b="0" i="0" dirty="0" err="1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applicantInformation</a:t>
                      </a:r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[0].</a:t>
                      </a:r>
                      <a:r>
                        <a:rPr lang="en-US" sz="2000" b="0" i="0" dirty="0" err="1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institutionType</a:t>
                      </a:r>
                      <a:r>
                        <a:rPr lang="en-US" sz="20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}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2C4E780-21A0-9D5B-ADBC-FC07479C353F}"/>
              </a:ext>
            </a:extLst>
          </p:cNvPr>
          <p:cNvGraphicFramePr>
            <a:graphicFrameLocks noGrp="1"/>
          </p:cNvGraphicFramePr>
          <p:nvPr/>
        </p:nvGraphicFramePr>
        <p:xfrm>
          <a:off x="3164305" y="2777534"/>
          <a:ext cx="8169442" cy="389660"/>
        </p:xfrm>
        <a:graphic>
          <a:graphicData uri="http://schemas.openxmlformats.org/drawingml/2006/table">
            <a:tbl>
              <a:tblPr/>
              <a:tblGrid>
                <a:gridCol w="393821">
                  <a:extLst>
                    <a:ext uri="{9D8B030D-6E8A-4147-A177-3AD203B41FA5}">
                      <a16:colId xmlns:a16="http://schemas.microsoft.com/office/drawing/2014/main" val="1992321914"/>
                    </a:ext>
                  </a:extLst>
                </a:gridCol>
                <a:gridCol w="7775621">
                  <a:extLst>
                    <a:ext uri="{9D8B030D-6E8A-4147-A177-3AD203B41FA5}">
                      <a16:colId xmlns:a16="http://schemas.microsoft.com/office/drawing/2014/main" val="2996887127"/>
                    </a:ext>
                  </a:extLst>
                </a:gridCol>
              </a:tblGrid>
              <a:tr h="389660"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en-US" b="0" i="0" dirty="0">
                        <a:solidFill>
                          <a:srgbClr val="505050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85949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BBE4851C-D171-96E6-14CE-22D96CF3BE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5715" y="2925259"/>
            <a:ext cx="9360569" cy="31136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A7939D-EE6E-3C3C-84F5-C138213C8126}"/>
              </a:ext>
            </a:extLst>
          </p:cNvPr>
          <p:cNvSpPr txBox="1"/>
          <p:nvPr/>
        </p:nvSpPr>
        <p:spPr>
          <a:xfrm>
            <a:off x="503991" y="598496"/>
            <a:ext cx="11465505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USES OF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LOGIC</a:t>
            </a:r>
          </a:p>
        </p:txBody>
      </p:sp>
    </p:spTree>
    <p:extLst>
      <p:ext uri="{BB962C8B-B14F-4D97-AF65-F5344CB8AC3E}">
        <p14:creationId xmlns:p14="http://schemas.microsoft.com/office/powerpoint/2010/main" val="1922681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6" y="2459503"/>
            <a:ext cx="4995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SMART APPLICATIONS WITH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akoyaGO</a:t>
            </a:r>
            <a:endParaRPr lang="en-US" sz="4000" b="1" spc="300" dirty="0">
              <a:solidFill>
                <a:schemeClr val="accent2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EF8C778-B31F-6BBA-6960-92C8E123829D}"/>
              </a:ext>
            </a:extLst>
          </p:cNvPr>
          <p:cNvSpPr txBox="1"/>
          <p:nvPr/>
        </p:nvSpPr>
        <p:spPr>
          <a:xfrm>
            <a:off x="6264444" y="3167389"/>
            <a:ext cx="5586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Revisiting what we’ve just learned!</a:t>
            </a:r>
          </a:p>
        </p:txBody>
      </p:sp>
    </p:spTree>
    <p:extLst>
      <p:ext uri="{BB962C8B-B14F-4D97-AF65-F5344CB8AC3E}">
        <p14:creationId xmlns:p14="http://schemas.microsoft.com/office/powerpoint/2010/main" val="2674888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20391" y="1951672"/>
            <a:ext cx="49957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NAVIGATING THE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MULTI-SITE LANDSCAPE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: A PRACTICAL GUIDE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8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MULTI-SITE SETUP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213526"/>
            <a:ext cx="10972801" cy="328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Why: geographic affiliates, unique branding, different use cases, scholarships vs. awards.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How: 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b="1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Contact akoyaGO support so we can update our records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 2</a:t>
            </a:r>
            <a:r>
              <a:rPr lang="en-US" sz="2400" baseline="30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nd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(or 3</a:t>
            </a:r>
            <a:r>
              <a:rPr lang="en-US" sz="2400" baseline="300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rd</a:t>
            </a: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) GOapply Settings record with your new site details</a:t>
            </a:r>
          </a:p>
          <a:p>
            <a:pPr marL="6858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4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applications and phases and use the new GOapply settings</a:t>
            </a:r>
          </a:p>
        </p:txBody>
      </p:sp>
    </p:spTree>
    <p:extLst>
      <p:ext uri="{BB962C8B-B14F-4D97-AF65-F5344CB8AC3E}">
        <p14:creationId xmlns:p14="http://schemas.microsoft.com/office/powerpoint/2010/main" val="1286541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828835"/>
            <a:ext cx="49957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REFERENCES</a:t>
            </a:r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FOR FUTURE USES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407159" y="3228945"/>
            <a:ext cx="5234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 awesome summary for you!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57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47BCEF-01BE-A015-EFDF-7E50819A6E6F}"/>
              </a:ext>
            </a:extLst>
          </p:cNvPr>
          <p:cNvSpPr txBox="1"/>
          <p:nvPr/>
        </p:nvSpPr>
        <p:spPr>
          <a:xfrm>
            <a:off x="1088136" y="2197893"/>
            <a:ext cx="10533888" cy="359688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505050"/>
                </a:solidFill>
                <a:effectLst/>
              </a:rPr>
              <a:t>currentDate() </a:t>
            </a:r>
            <a:r>
              <a:rPr lang="en-US" sz="2400" b="0" i="0" dirty="0">
                <a:solidFill>
                  <a:srgbClr val="505050"/>
                </a:solidFill>
                <a:effectLst/>
              </a:rPr>
              <a:t>– Gives you the current date</a:t>
            </a:r>
            <a:endParaRPr lang="en-US" sz="2400" b="0" i="0" dirty="0">
              <a:solidFill>
                <a:srgbClr val="505050"/>
              </a:solidFill>
              <a:effectLst/>
              <a:ea typeface="Lato"/>
              <a:cs typeface="Lato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505050"/>
                </a:solidFill>
                <a:effectLst/>
              </a:rPr>
              <a:t>age({date field name}) </a:t>
            </a:r>
            <a:r>
              <a:rPr lang="en-US" sz="2400" b="0" i="0" dirty="0">
                <a:solidFill>
                  <a:srgbClr val="505050"/>
                </a:solidFill>
                <a:effectLst/>
              </a:rPr>
              <a:t>– Calculates an age based on the date entered in the date field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505050"/>
                </a:solidFill>
              </a:rPr>
              <a:t>today(enter the number here/use – to subtract days) </a:t>
            </a:r>
            <a:r>
              <a:rPr lang="en-US" sz="2400" dirty="0">
                <a:solidFill>
                  <a:srgbClr val="505050"/>
                </a:solidFill>
              </a:rPr>
              <a:t>– This will take today’s date and you can add days to it.</a:t>
            </a: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i="0" dirty="0">
                <a:solidFill>
                  <a:srgbClr val="505050"/>
                </a:solidFill>
                <a:effectLst/>
              </a:rPr>
              <a:t>{question name} </a:t>
            </a:r>
            <a:r>
              <a:rPr lang="en-US" sz="2400" b="0" i="0" dirty="0">
                <a:solidFill>
                  <a:srgbClr val="505050"/>
                </a:solidFill>
                <a:effectLst/>
              </a:rPr>
              <a:t>– This is the most common format for grabbing information or making simple expressions</a:t>
            </a:r>
            <a:endParaRPr lang="en-US" sz="2400" dirty="0">
              <a:solidFill>
                <a:srgbClr val="505050"/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505050"/>
                </a:solidFill>
                <a:effectLst/>
              </a:rPr>
              <a:t>Iif</a:t>
            </a:r>
            <a:r>
              <a:rPr lang="en-US" sz="2400" b="1" i="0" dirty="0">
                <a:solidFill>
                  <a:srgbClr val="505050"/>
                </a:solidFill>
                <a:effectLst/>
              </a:rPr>
              <a:t>({question name} + {question name} &gt; 20, ‘High, ‘Low’) </a:t>
            </a:r>
            <a:r>
              <a:rPr lang="en-US" sz="2400" b="0" i="0" dirty="0">
                <a:solidFill>
                  <a:srgbClr val="505050"/>
                </a:solidFill>
                <a:effectLst/>
              </a:rPr>
              <a:t>– An advanced way to display information based on question names.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F2553E-8B74-0574-C735-8A6A3E9BA792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COMMON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EXPRESSIONS</a:t>
            </a:r>
          </a:p>
        </p:txBody>
      </p:sp>
    </p:spTree>
    <p:extLst>
      <p:ext uri="{BB962C8B-B14F-4D97-AF65-F5344CB8AC3E}">
        <p14:creationId xmlns:p14="http://schemas.microsoft.com/office/powerpoint/2010/main" val="3130091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B16A4EF-55B1-18E9-2FEF-39E8A5E89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127235"/>
              </p:ext>
            </p:extLst>
          </p:nvPr>
        </p:nvGraphicFramePr>
        <p:xfrm>
          <a:off x="402336" y="2320494"/>
          <a:ext cx="10848397" cy="457200"/>
        </p:xfrm>
        <a:graphic>
          <a:graphicData uri="http://schemas.openxmlformats.org/drawingml/2006/table">
            <a:tbl>
              <a:tblPr/>
              <a:tblGrid>
                <a:gridCol w="2814719">
                  <a:extLst>
                    <a:ext uri="{9D8B030D-6E8A-4147-A177-3AD203B41FA5}">
                      <a16:colId xmlns:a16="http://schemas.microsoft.com/office/drawing/2014/main" val="1923846251"/>
                    </a:ext>
                  </a:extLst>
                </a:gridCol>
                <a:gridCol w="8033678">
                  <a:extLst>
                    <a:ext uri="{9D8B030D-6E8A-4147-A177-3AD203B41FA5}">
                      <a16:colId xmlns:a16="http://schemas.microsoft.com/office/drawing/2014/main" val="3698417718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Matrix:  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  {dynamic matrix name[row index].column name}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9659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2A7B49F-856A-3833-2A86-F0EB9E0402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091468"/>
              </p:ext>
            </p:extLst>
          </p:nvPr>
        </p:nvGraphicFramePr>
        <p:xfrm>
          <a:off x="402336" y="2985951"/>
          <a:ext cx="11439144" cy="822960"/>
        </p:xfrm>
        <a:graphic>
          <a:graphicData uri="http://schemas.openxmlformats.org/drawingml/2006/table">
            <a:tbl>
              <a:tblPr/>
              <a:tblGrid>
                <a:gridCol w="3055828">
                  <a:extLst>
                    <a:ext uri="{9D8B030D-6E8A-4147-A177-3AD203B41FA5}">
                      <a16:colId xmlns:a16="http://schemas.microsoft.com/office/drawing/2014/main" val="1562905609"/>
                    </a:ext>
                  </a:extLst>
                </a:gridCol>
                <a:gridCol w="8383316">
                  <a:extLst>
                    <a:ext uri="{9D8B030D-6E8A-4147-A177-3AD203B41FA5}">
                      <a16:colId xmlns:a16="http://schemas.microsoft.com/office/drawing/2014/main" val="2687869288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Matrix Totals: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{question name-total.column name}</a:t>
                      </a:r>
                      <a:endParaRPr lang="en-US" sz="2400" b="0" i="0" dirty="0">
                        <a:solidFill>
                          <a:schemeClr val="tx2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819568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F2AA522-8C84-9DE3-38BC-877577424F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098897"/>
              </p:ext>
            </p:extLst>
          </p:nvPr>
        </p:nvGraphicFramePr>
        <p:xfrm>
          <a:off x="402336" y="4017168"/>
          <a:ext cx="10848397" cy="457200"/>
        </p:xfrm>
        <a:graphic>
          <a:graphicData uri="http://schemas.openxmlformats.org/drawingml/2006/table">
            <a:tbl>
              <a:tblPr/>
              <a:tblGrid>
                <a:gridCol w="2898018">
                  <a:extLst>
                    <a:ext uri="{9D8B030D-6E8A-4147-A177-3AD203B41FA5}">
                      <a16:colId xmlns:a16="http://schemas.microsoft.com/office/drawing/2014/main" val="1572791725"/>
                    </a:ext>
                  </a:extLst>
                </a:gridCol>
                <a:gridCol w="7950379">
                  <a:extLst>
                    <a:ext uri="{9D8B030D-6E8A-4147-A177-3AD203B41FA5}">
                      <a16:colId xmlns:a16="http://schemas.microsoft.com/office/drawing/2014/main" val="979764794"/>
                    </a:ext>
                  </a:extLst>
                </a:gridCol>
              </a:tblGrid>
              <a:tr h="320325"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dirty="0">
                          <a:solidFill>
                            <a:srgbClr val="505050"/>
                          </a:solidFill>
                          <a:effectLst/>
                          <a:latin typeface="Lato" panose="020F0502020204030203" pitchFamily="34" charset="0"/>
                        </a:rPr>
                        <a:t>Dynamic Panels: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b="0" i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{parent Panel[0].question name}</a:t>
                      </a:r>
                      <a:endParaRPr lang="en-US" sz="2400" b="0" i="0" dirty="0">
                        <a:solidFill>
                          <a:schemeClr val="tx2"/>
                        </a:solidFill>
                        <a:effectLst/>
                        <a:latin typeface="Lato" panose="020F0502020204030203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5E5E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20847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9CA087-6099-81E7-D0B0-F97F0AB375DD}"/>
              </a:ext>
            </a:extLst>
          </p:cNvPr>
          <p:cNvSpPr txBox="1"/>
          <p:nvPr/>
        </p:nvSpPr>
        <p:spPr>
          <a:xfrm>
            <a:off x="591014" y="618431"/>
            <a:ext cx="7583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MATRIX </a:t>
            </a:r>
            <a:r>
              <a:rPr lang="en-US" sz="4000" b="1" spc="300" dirty="0">
                <a:solidFill>
                  <a:schemeClr val="accent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EXPRESSIONS</a:t>
            </a:r>
          </a:p>
        </p:txBody>
      </p:sp>
    </p:spTree>
    <p:extLst>
      <p:ext uri="{BB962C8B-B14F-4D97-AF65-F5344CB8AC3E}">
        <p14:creationId xmlns:p14="http://schemas.microsoft.com/office/powerpoint/2010/main" val="1609019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1874728"/>
            <a:ext cx="49845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Joe McCray</a:t>
            </a:r>
          </a:p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Technical Services Consultant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Zoey Fife</a:t>
            </a:r>
          </a:p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Support Tech Tier III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50AF11-DA34-49A7-B124-DA9030FF15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http://schemas.microsoft.com/office/2006/documentManagement/types"/>
    <ds:schemaRef ds:uri="http://schemas.microsoft.com/office/2006/metadata/properties"/>
    <ds:schemaRef ds:uri="34c7a17d-7991-4266-a9e5-0ffa355cb532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  <ds:schemaRef ds:uri="2ea194d2-f4d9-4c98-8732-9a151d87f2dc"/>
    <ds:schemaRef ds:uri="bf83b915-ac01-4929-a343-df091c7560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6677</TotalTime>
  <Words>941</Words>
  <Application>Microsoft Office PowerPoint</Application>
  <PresentationFormat>Widescreen</PresentationFormat>
  <Paragraphs>118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30</cp:revision>
  <dcterms:created xsi:type="dcterms:W3CDTF">2022-05-04T13:01:26Z</dcterms:created>
  <dcterms:modified xsi:type="dcterms:W3CDTF">2024-07-26T21:41:35Z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