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7"/>
  </p:notesMasterIdLst>
  <p:sldIdLst>
    <p:sldId id="282" r:id="rId5"/>
    <p:sldId id="256" r:id="rId6"/>
    <p:sldId id="257" r:id="rId7"/>
    <p:sldId id="258" r:id="rId8"/>
    <p:sldId id="259" r:id="rId9"/>
    <p:sldId id="266" r:id="rId10"/>
    <p:sldId id="261" r:id="rId11"/>
    <p:sldId id="265" r:id="rId12"/>
    <p:sldId id="262" r:id="rId13"/>
    <p:sldId id="264" r:id="rId14"/>
    <p:sldId id="263" r:id="rId15"/>
    <p:sldId id="26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563"/>
    <a:srgbClr val="DED9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7C188A-2BE4-D051-1BD2-864EA938A883}" v="3" dt="2024-07-18T01:26:37.563"/>
    <p1510:client id="{F6356A62-2050-6532-D59C-A7A4FFE40105}" v="6" dt="2024-07-18T01:55:41.5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A04BC882-5CC7-8929-025B-5E30AAD0DB9C}"/>
    <pc:docChg chg="addSld">
      <pc:chgData name="" userId="" providerId="" clId="Web-{A04BC882-5CC7-8929-025B-5E30AAD0DB9C}" dt="2024-07-16T00:06:17.705" v="0"/>
      <pc:docMkLst>
        <pc:docMk/>
      </pc:docMkLst>
      <pc:sldChg chg="add">
        <pc:chgData name="" userId="" providerId="" clId="Web-{A04BC882-5CC7-8929-025B-5E30AAD0DB9C}" dt="2024-07-16T00:06:17.705" v="0"/>
        <pc:sldMkLst>
          <pc:docMk/>
          <pc:sldMk cId="4171152783" sldId="282"/>
        </pc:sldMkLst>
      </pc:sldChg>
    </pc:docChg>
  </pc:docChgLst>
  <pc:docChgLst>
    <pc:chgData clId="Web-{F6356A62-2050-6532-D59C-A7A4FFE40105}"/>
    <pc:docChg chg="addSld">
      <pc:chgData name="" userId="" providerId="" clId="Web-{F6356A62-2050-6532-D59C-A7A4FFE40105}" dt="2024-07-18T01:55:28.544" v="0"/>
      <pc:docMkLst>
        <pc:docMk/>
      </pc:docMkLst>
      <pc:sldChg chg="add">
        <pc:chgData name="" userId="" providerId="" clId="Web-{F6356A62-2050-6532-D59C-A7A4FFE40105}" dt="2024-07-18T01:55:28.544" v="0"/>
        <pc:sldMkLst>
          <pc:docMk/>
          <pc:sldMk cId="4171152783" sldId="282"/>
        </pc:sldMkLst>
      </pc:sldChg>
    </pc:docChg>
  </pc:docChgLst>
  <pc:docChgLst>
    <pc:chgData name="Sophia Wojahn" userId="S::sophia.wojahn@akoyago.com::5977cf0b-2d35-472f-9fc1-27e7243bd7cb" providerId="AD" clId="Web-{A04BC882-5CC7-8929-025B-5E30AAD0DB9C}"/>
    <pc:docChg chg="sldOrd">
      <pc:chgData name="Sophia Wojahn" userId="S::sophia.wojahn@akoyago.com::5977cf0b-2d35-472f-9fc1-27e7243bd7cb" providerId="AD" clId="Web-{A04BC882-5CC7-8929-025B-5E30AAD0DB9C}" dt="2024-07-16T00:06:19.345" v="0"/>
      <pc:docMkLst>
        <pc:docMk/>
      </pc:docMkLst>
      <pc:sldChg chg="ord">
        <pc:chgData name="Sophia Wojahn" userId="S::sophia.wojahn@akoyago.com::5977cf0b-2d35-472f-9fc1-27e7243bd7cb" providerId="AD" clId="Web-{A04BC882-5CC7-8929-025B-5E30AAD0DB9C}" dt="2024-07-16T00:06:19.345" v="0"/>
        <pc:sldMkLst>
          <pc:docMk/>
          <pc:sldMk cId="4171152783" sldId="282"/>
        </pc:sldMkLst>
      </pc:sldChg>
    </pc:docChg>
  </pc:docChgLst>
  <pc:docChgLst>
    <pc:chgData name="Sophia Wojahn" userId="S::sophia.wojahn@akoyago.com::5977cf0b-2d35-472f-9fc1-27e7243bd7cb" providerId="AD" clId="Web-{F6356A62-2050-6532-D59C-A7A4FFE40105}"/>
    <pc:docChg chg="addSld delSld">
      <pc:chgData name="Sophia Wojahn" userId="S::sophia.wojahn@akoyago.com::5977cf0b-2d35-472f-9fc1-27e7243bd7cb" providerId="AD" clId="Web-{F6356A62-2050-6532-D59C-A7A4FFE40105}" dt="2024-07-18T01:55:41.545" v="4"/>
      <pc:docMkLst>
        <pc:docMk/>
      </pc:docMkLst>
      <pc:sldChg chg="del">
        <pc:chgData name="Sophia Wojahn" userId="S::sophia.wojahn@akoyago.com::5977cf0b-2d35-472f-9fc1-27e7243bd7cb" providerId="AD" clId="Web-{F6356A62-2050-6532-D59C-A7A4FFE40105}" dt="2024-07-18T01:55:31.919" v="1"/>
        <pc:sldMkLst>
          <pc:docMk/>
          <pc:sldMk cId="3741217936" sldId="256"/>
        </pc:sldMkLst>
      </pc:sldChg>
      <pc:sldChg chg="del">
        <pc:chgData name="Sophia Wojahn" userId="S::sophia.wojahn@akoyago.com::5977cf0b-2d35-472f-9fc1-27e7243bd7cb" providerId="AD" clId="Web-{F6356A62-2050-6532-D59C-A7A4FFE40105}" dt="2024-07-18T01:55:30.169" v="0"/>
        <pc:sldMkLst>
          <pc:docMk/>
          <pc:sldMk cId="4171152783" sldId="282"/>
        </pc:sldMkLst>
      </pc:sldChg>
      <pc:sldChg chg="del">
        <pc:chgData name="Sophia Wojahn" userId="S::sophia.wojahn@akoyago.com::5977cf0b-2d35-472f-9fc1-27e7243bd7cb" providerId="AD" clId="Web-{F6356A62-2050-6532-D59C-A7A4FFE40105}" dt="2024-07-18T01:55:41.545" v="4"/>
        <pc:sldMkLst>
          <pc:docMk/>
          <pc:sldMk cId="4171152783" sldId="305"/>
        </pc:sldMkLst>
      </pc:sldChg>
      <pc:sldChg chg="add del">
        <pc:chgData name="Sophia Wojahn" userId="S::sophia.wojahn@akoyago.com::5977cf0b-2d35-472f-9fc1-27e7243bd7cb" providerId="AD" clId="Web-{F6356A62-2050-6532-D59C-A7A4FFE40105}" dt="2024-07-18T01:55:37.544" v="3"/>
        <pc:sldMkLst>
          <pc:docMk/>
          <pc:sldMk cId="283097116" sldId="306"/>
        </pc:sldMkLst>
      </pc:sldChg>
    </pc:docChg>
  </pc:docChgLst>
  <pc:docChgLst>
    <pc:chgData name="Sophia Wojahn" userId="S::sophia.wojahn@akoyago.com::5977cf0b-2d35-472f-9fc1-27e7243bd7cb" providerId="AD" clId="Web-{9C5C350D-3A18-3C35-7860-A2E9B714C0E8}"/>
    <pc:docChg chg="modSld">
      <pc:chgData name="Sophia Wojahn" userId="S::sophia.wojahn@akoyago.com::5977cf0b-2d35-472f-9fc1-27e7243bd7cb" providerId="AD" clId="Web-{9C5C350D-3A18-3C35-7860-A2E9B714C0E8}" dt="2024-07-15T23:31:22.685" v="22" actId="20577"/>
      <pc:docMkLst>
        <pc:docMk/>
      </pc:docMkLst>
      <pc:sldChg chg="modSp">
        <pc:chgData name="Sophia Wojahn" userId="S::sophia.wojahn@akoyago.com::5977cf0b-2d35-472f-9fc1-27e7243bd7cb" providerId="AD" clId="Web-{9C5C350D-3A18-3C35-7860-A2E9B714C0E8}" dt="2024-07-15T23:31:22.685" v="22" actId="20577"/>
        <pc:sldMkLst>
          <pc:docMk/>
          <pc:sldMk cId="2431108354" sldId="260"/>
        </pc:sldMkLst>
        <pc:spChg chg="mod">
          <ac:chgData name="Sophia Wojahn" userId="S::sophia.wojahn@akoyago.com::5977cf0b-2d35-472f-9fc1-27e7243bd7cb" providerId="AD" clId="Web-{9C5C350D-3A18-3C35-7860-A2E9B714C0E8}" dt="2024-07-15T23:31:22.685" v="22" actId="20577"/>
          <ac:spMkLst>
            <pc:docMk/>
            <pc:sldMk cId="2431108354" sldId="260"/>
            <ac:spMk id="8" creationId="{2934FC33-1599-F242-B7BD-2088616822C2}"/>
          </ac:spMkLst>
        </pc:spChg>
      </pc:sldChg>
    </pc:docChg>
  </pc:docChgLst>
  <pc:docChgLst>
    <pc:chgData name="Sophia Wojahn" userId="S::sophia.wojahn@akoyago.com::5977cf0b-2d35-472f-9fc1-27e7243bd7cb" providerId="AD" clId="Web-{727C188A-2BE4-D051-1BD2-864EA938A883}"/>
    <pc:docChg chg="addSld delSld sldOrd">
      <pc:chgData name="Sophia Wojahn" userId="S::sophia.wojahn@akoyago.com::5977cf0b-2d35-472f-9fc1-27e7243bd7cb" providerId="AD" clId="Web-{727C188A-2BE4-D051-1BD2-864EA938A883}" dt="2024-07-18T01:26:37.563" v="2"/>
      <pc:docMkLst>
        <pc:docMk/>
      </pc:docMkLst>
      <pc:sldChg chg="del">
        <pc:chgData name="Sophia Wojahn" userId="S::sophia.wojahn@akoyago.com::5977cf0b-2d35-472f-9fc1-27e7243bd7cb" providerId="AD" clId="Web-{727C188A-2BE4-D051-1BD2-864EA938A883}" dt="2024-07-18T01:26:35.328" v="0"/>
        <pc:sldMkLst>
          <pc:docMk/>
          <pc:sldMk cId="4171152783" sldId="282"/>
        </pc:sldMkLst>
      </pc:sldChg>
      <pc:sldChg chg="add ord">
        <pc:chgData name="Sophia Wojahn" userId="S::sophia.wojahn@akoyago.com::5977cf0b-2d35-472f-9fc1-27e7243bd7cb" providerId="AD" clId="Web-{727C188A-2BE4-D051-1BD2-864EA938A883}" dt="2024-07-18T01:26:37.563" v="2"/>
        <pc:sldMkLst>
          <pc:docMk/>
          <pc:sldMk cId="4171152783" sldId="305"/>
        </pc:sldMkLst>
      </pc:sldChg>
    </pc:docChg>
  </pc:docChgLst>
  <pc:docChgLst>
    <pc:chgData name="Sophia Wojahn" userId="5977cf0b-2d35-472f-9fc1-27e7243bd7cb" providerId="ADAL" clId="{5702FD19-4302-443A-A114-6595DBB7AA3C}"/>
    <pc:docChg chg="undo custSel modSld">
      <pc:chgData name="Sophia Wojahn" userId="5977cf0b-2d35-472f-9fc1-27e7243bd7cb" providerId="ADAL" clId="{5702FD19-4302-443A-A114-6595DBB7AA3C}" dt="2024-07-15T19:54:34.257" v="271" actId="207"/>
      <pc:docMkLst>
        <pc:docMk/>
      </pc:docMkLst>
      <pc:sldChg chg="modSp mod">
        <pc:chgData name="Sophia Wojahn" userId="5977cf0b-2d35-472f-9fc1-27e7243bd7cb" providerId="ADAL" clId="{5702FD19-4302-443A-A114-6595DBB7AA3C}" dt="2024-07-15T19:44:10.197" v="96" actId="20577"/>
        <pc:sldMkLst>
          <pc:docMk/>
          <pc:sldMk cId="1199068948" sldId="257"/>
        </pc:sldMkLst>
        <pc:spChg chg="mod">
          <ac:chgData name="Sophia Wojahn" userId="5977cf0b-2d35-472f-9fc1-27e7243bd7cb" providerId="ADAL" clId="{5702FD19-4302-443A-A114-6595DBB7AA3C}" dt="2024-07-15T19:43:32.211" v="3" actId="1076"/>
          <ac:spMkLst>
            <pc:docMk/>
            <pc:sldMk cId="1199068948" sldId="257"/>
            <ac:spMk id="4" creationId="{D70C4DC1-F64A-1743-B34D-E6065145F165}"/>
          </ac:spMkLst>
        </pc:spChg>
        <pc:spChg chg="mod">
          <ac:chgData name="Sophia Wojahn" userId="5977cf0b-2d35-472f-9fc1-27e7243bd7cb" providerId="ADAL" clId="{5702FD19-4302-443A-A114-6595DBB7AA3C}" dt="2024-07-15T19:44:10.197" v="96" actId="20577"/>
          <ac:spMkLst>
            <pc:docMk/>
            <pc:sldMk cId="1199068948" sldId="257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5702FD19-4302-443A-A114-6595DBB7AA3C}" dt="2024-07-15T19:45:00.965" v="105" actId="1076"/>
        <pc:sldMkLst>
          <pc:docMk/>
          <pc:sldMk cId="327137941" sldId="258"/>
        </pc:sldMkLst>
        <pc:spChg chg="mod">
          <ac:chgData name="Sophia Wojahn" userId="5977cf0b-2d35-472f-9fc1-27e7243bd7cb" providerId="ADAL" clId="{5702FD19-4302-443A-A114-6595DBB7AA3C}" dt="2024-07-15T19:44:26.652" v="99"/>
          <ac:spMkLst>
            <pc:docMk/>
            <pc:sldMk cId="327137941" sldId="258"/>
            <ac:spMk id="4" creationId="{D70C4DC1-F64A-1743-B34D-E6065145F165}"/>
          </ac:spMkLst>
        </pc:spChg>
        <pc:spChg chg="mod">
          <ac:chgData name="Sophia Wojahn" userId="5977cf0b-2d35-472f-9fc1-27e7243bd7cb" providerId="ADAL" clId="{5702FD19-4302-443A-A114-6595DBB7AA3C}" dt="2024-07-15T19:45:00.965" v="105" actId="1076"/>
          <ac:spMkLst>
            <pc:docMk/>
            <pc:sldMk cId="327137941" sldId="258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5702FD19-4302-443A-A114-6595DBB7AA3C}" dt="2024-07-15T19:45:52.422" v="118" actId="2711"/>
        <pc:sldMkLst>
          <pc:docMk/>
          <pc:sldMk cId="2075923487" sldId="259"/>
        </pc:sldMkLst>
        <pc:spChg chg="mod">
          <ac:chgData name="Sophia Wojahn" userId="5977cf0b-2d35-472f-9fc1-27e7243bd7cb" providerId="ADAL" clId="{5702FD19-4302-443A-A114-6595DBB7AA3C}" dt="2024-07-15T19:45:52.422" v="118" actId="2711"/>
          <ac:spMkLst>
            <pc:docMk/>
            <pc:sldMk cId="2075923487" sldId="259"/>
            <ac:spMk id="4" creationId="{D70C4DC1-F64A-1743-B34D-E6065145F165}"/>
          </ac:spMkLst>
        </pc:spChg>
        <pc:spChg chg="mod">
          <ac:chgData name="Sophia Wojahn" userId="5977cf0b-2d35-472f-9fc1-27e7243bd7cb" providerId="ADAL" clId="{5702FD19-4302-443A-A114-6595DBB7AA3C}" dt="2024-07-15T19:45:45.350" v="117" actId="12"/>
          <ac:spMkLst>
            <pc:docMk/>
            <pc:sldMk cId="2075923487" sldId="259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5702FD19-4302-443A-A114-6595DBB7AA3C}" dt="2024-07-15T19:54:34.257" v="271" actId="207"/>
        <pc:sldMkLst>
          <pc:docMk/>
          <pc:sldMk cId="2431108354" sldId="260"/>
        </pc:sldMkLst>
        <pc:spChg chg="mod">
          <ac:chgData name="Sophia Wojahn" userId="5977cf0b-2d35-472f-9fc1-27e7243bd7cb" providerId="ADAL" clId="{5702FD19-4302-443A-A114-6595DBB7AA3C}" dt="2024-07-15T19:54:34.257" v="271" actId="207"/>
          <ac:spMkLst>
            <pc:docMk/>
            <pc:sldMk cId="2431108354" sldId="260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5702FD19-4302-443A-A114-6595DBB7AA3C}" dt="2024-07-15T19:46:40.702" v="125" actId="2711"/>
        <pc:sldMkLst>
          <pc:docMk/>
          <pc:sldMk cId="923511105" sldId="261"/>
        </pc:sldMkLst>
        <pc:spChg chg="mod">
          <ac:chgData name="Sophia Wojahn" userId="5977cf0b-2d35-472f-9fc1-27e7243bd7cb" providerId="ADAL" clId="{5702FD19-4302-443A-A114-6595DBB7AA3C}" dt="2024-07-15T19:46:40.702" v="125" actId="2711"/>
          <ac:spMkLst>
            <pc:docMk/>
            <pc:sldMk cId="923511105" sldId="261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5702FD19-4302-443A-A114-6595DBB7AA3C}" dt="2024-07-15T19:49:53.063" v="167" actId="1076"/>
        <pc:sldMkLst>
          <pc:docMk/>
          <pc:sldMk cId="2487408196" sldId="262"/>
        </pc:sldMkLst>
        <pc:spChg chg="mod">
          <ac:chgData name="Sophia Wojahn" userId="5977cf0b-2d35-472f-9fc1-27e7243bd7cb" providerId="ADAL" clId="{5702FD19-4302-443A-A114-6595DBB7AA3C}" dt="2024-07-15T19:47:20.378" v="131" actId="1076"/>
          <ac:spMkLst>
            <pc:docMk/>
            <pc:sldMk cId="2487408196" sldId="262"/>
            <ac:spMk id="4" creationId="{D70C4DC1-F64A-1743-B34D-E6065145F165}"/>
          </ac:spMkLst>
        </pc:spChg>
        <pc:spChg chg="mod">
          <ac:chgData name="Sophia Wojahn" userId="5977cf0b-2d35-472f-9fc1-27e7243bd7cb" providerId="ADAL" clId="{5702FD19-4302-443A-A114-6595DBB7AA3C}" dt="2024-07-15T19:49:53.063" v="167" actId="1076"/>
          <ac:spMkLst>
            <pc:docMk/>
            <pc:sldMk cId="2487408196" sldId="262"/>
            <ac:spMk id="6" creationId="{AFD1E246-010D-B0BC-A095-9A56E5855220}"/>
          </ac:spMkLst>
        </pc:spChg>
        <pc:picChg chg="mod modCrop">
          <ac:chgData name="Sophia Wojahn" userId="5977cf0b-2d35-472f-9fc1-27e7243bd7cb" providerId="ADAL" clId="{5702FD19-4302-443A-A114-6595DBB7AA3C}" dt="2024-07-15T19:49:50.823" v="166" actId="1076"/>
          <ac:picMkLst>
            <pc:docMk/>
            <pc:sldMk cId="2487408196" sldId="262"/>
            <ac:picMk id="9" creationId="{BDE57C74-F7DC-0557-D1A8-922F138A1651}"/>
          </ac:picMkLst>
        </pc:picChg>
        <pc:picChg chg="mod">
          <ac:chgData name="Sophia Wojahn" userId="5977cf0b-2d35-472f-9fc1-27e7243bd7cb" providerId="ADAL" clId="{5702FD19-4302-443A-A114-6595DBB7AA3C}" dt="2024-07-15T19:49:50.823" v="166" actId="1076"/>
          <ac:picMkLst>
            <pc:docMk/>
            <pc:sldMk cId="2487408196" sldId="262"/>
            <ac:picMk id="1026" creationId="{2FCE2D96-8728-2C3E-D730-C4AE778F4937}"/>
          </ac:picMkLst>
        </pc:picChg>
        <pc:picChg chg="mod">
          <ac:chgData name="Sophia Wojahn" userId="5977cf0b-2d35-472f-9fc1-27e7243bd7cb" providerId="ADAL" clId="{5702FD19-4302-443A-A114-6595DBB7AA3C}" dt="2024-07-15T19:49:50.823" v="166" actId="1076"/>
          <ac:picMkLst>
            <pc:docMk/>
            <pc:sldMk cId="2487408196" sldId="262"/>
            <ac:picMk id="1028" creationId="{8A35CCA7-D1F2-E0EB-49E7-0C8FE2A08430}"/>
          </ac:picMkLst>
        </pc:picChg>
        <pc:picChg chg="mod">
          <ac:chgData name="Sophia Wojahn" userId="5977cf0b-2d35-472f-9fc1-27e7243bd7cb" providerId="ADAL" clId="{5702FD19-4302-443A-A114-6595DBB7AA3C}" dt="2024-07-15T19:49:50.823" v="166" actId="1076"/>
          <ac:picMkLst>
            <pc:docMk/>
            <pc:sldMk cId="2487408196" sldId="262"/>
            <ac:picMk id="1030" creationId="{A1DCCE5A-B574-22CF-B621-5B6C25722D5C}"/>
          </ac:picMkLst>
        </pc:picChg>
        <pc:picChg chg="mod">
          <ac:chgData name="Sophia Wojahn" userId="5977cf0b-2d35-472f-9fc1-27e7243bd7cb" providerId="ADAL" clId="{5702FD19-4302-443A-A114-6595DBB7AA3C}" dt="2024-07-15T19:49:50.823" v="166" actId="1076"/>
          <ac:picMkLst>
            <pc:docMk/>
            <pc:sldMk cId="2487408196" sldId="262"/>
            <ac:picMk id="1032" creationId="{BC4472FB-8291-25CF-7D23-91432FDDD04B}"/>
          </ac:picMkLst>
        </pc:picChg>
      </pc:sldChg>
      <pc:sldChg chg="modSp mod">
        <pc:chgData name="Sophia Wojahn" userId="5977cf0b-2d35-472f-9fc1-27e7243bd7cb" providerId="ADAL" clId="{5702FD19-4302-443A-A114-6595DBB7AA3C}" dt="2024-07-15T19:54:17.531" v="269" actId="14100"/>
        <pc:sldMkLst>
          <pc:docMk/>
          <pc:sldMk cId="194487591" sldId="263"/>
        </pc:sldMkLst>
        <pc:spChg chg="mod">
          <ac:chgData name="Sophia Wojahn" userId="5977cf0b-2d35-472f-9fc1-27e7243bd7cb" providerId="ADAL" clId="{5702FD19-4302-443A-A114-6595DBB7AA3C}" dt="2024-07-15T19:50:48.397" v="174"/>
          <ac:spMkLst>
            <pc:docMk/>
            <pc:sldMk cId="194487591" sldId="263"/>
            <ac:spMk id="4" creationId="{D70C4DC1-F64A-1743-B34D-E6065145F165}"/>
          </ac:spMkLst>
        </pc:spChg>
        <pc:spChg chg="mod">
          <ac:chgData name="Sophia Wojahn" userId="5977cf0b-2d35-472f-9fc1-27e7243bd7cb" providerId="ADAL" clId="{5702FD19-4302-443A-A114-6595DBB7AA3C}" dt="2024-07-15T19:54:17.531" v="269" actId="14100"/>
          <ac:spMkLst>
            <pc:docMk/>
            <pc:sldMk cId="194487591" sldId="263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5702FD19-4302-443A-A114-6595DBB7AA3C}" dt="2024-07-15T19:50:35.997" v="172" actId="948"/>
        <pc:sldMkLst>
          <pc:docMk/>
          <pc:sldMk cId="2318334336" sldId="264"/>
        </pc:sldMkLst>
        <pc:spChg chg="mod">
          <ac:chgData name="Sophia Wojahn" userId="5977cf0b-2d35-472f-9fc1-27e7243bd7cb" providerId="ADAL" clId="{5702FD19-4302-443A-A114-6595DBB7AA3C}" dt="2024-07-15T19:50:10.751" v="169" actId="2711"/>
          <ac:spMkLst>
            <pc:docMk/>
            <pc:sldMk cId="2318334336" sldId="264"/>
            <ac:spMk id="4" creationId="{D70C4DC1-F64A-1743-B34D-E6065145F165}"/>
          </ac:spMkLst>
        </pc:spChg>
        <pc:spChg chg="mod">
          <ac:chgData name="Sophia Wojahn" userId="5977cf0b-2d35-472f-9fc1-27e7243bd7cb" providerId="ADAL" clId="{5702FD19-4302-443A-A114-6595DBB7AA3C}" dt="2024-07-15T19:50:35.997" v="172" actId="948"/>
          <ac:spMkLst>
            <pc:docMk/>
            <pc:sldMk cId="2318334336" sldId="264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5702FD19-4302-443A-A114-6595DBB7AA3C}" dt="2024-07-15T19:46:48.408" v="127"/>
        <pc:sldMkLst>
          <pc:docMk/>
          <pc:sldMk cId="756398613" sldId="265"/>
        </pc:sldMkLst>
        <pc:spChg chg="mod">
          <ac:chgData name="Sophia Wojahn" userId="5977cf0b-2d35-472f-9fc1-27e7243bd7cb" providerId="ADAL" clId="{5702FD19-4302-443A-A114-6595DBB7AA3C}" dt="2024-07-15T19:46:48.408" v="127"/>
          <ac:spMkLst>
            <pc:docMk/>
            <pc:sldMk cId="756398613" sldId="265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5702FD19-4302-443A-A114-6595DBB7AA3C}" dt="2024-07-15T19:46:29.860" v="123" actId="948"/>
        <pc:sldMkLst>
          <pc:docMk/>
          <pc:sldMk cId="2419277614" sldId="266"/>
        </pc:sldMkLst>
        <pc:spChg chg="mod">
          <ac:chgData name="Sophia Wojahn" userId="5977cf0b-2d35-472f-9fc1-27e7243bd7cb" providerId="ADAL" clId="{5702FD19-4302-443A-A114-6595DBB7AA3C}" dt="2024-07-15T19:45:57.764" v="120" actId="2711"/>
          <ac:spMkLst>
            <pc:docMk/>
            <pc:sldMk cId="2419277614" sldId="266"/>
            <ac:spMk id="4" creationId="{D70C4DC1-F64A-1743-B34D-E6065145F165}"/>
          </ac:spMkLst>
        </pc:spChg>
        <pc:spChg chg="mod">
          <ac:chgData name="Sophia Wojahn" userId="5977cf0b-2d35-472f-9fc1-27e7243bd7cb" providerId="ADAL" clId="{5702FD19-4302-443A-A114-6595DBB7AA3C}" dt="2024-07-15T19:46:29.860" v="123" actId="948"/>
          <ac:spMkLst>
            <pc:docMk/>
            <pc:sldMk cId="2419277614" sldId="266"/>
            <ac:spMk id="8" creationId="{2934FC33-1599-F242-B7BD-2088616822C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A05FD5-F6BE-44C8-BB2C-5F53A6AF14BD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9843A4-B7E4-41D2-9C29-63C4042A41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35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474D3-3EA0-5844-9622-064E0585F5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75BE69-1DD5-AD43-AAE3-2CF1B292FA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7497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2487F-9840-7646-BE40-92DAAD3D9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73E0D-3BEE-704B-926A-74833BCB26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4101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66D4A-EB37-E44F-B861-27E002BBB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128426-54B1-254D-9C82-15560A713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3958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04622-F824-E547-880E-7ACD5D314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75438-5A8A-7044-A6D9-EEFF924DBE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6591F4-C326-244B-9200-A2CA58001D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48861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C60A7-58AE-F249-9D85-6A4EDBB62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EC2B4A-C50E-E74B-9DB2-CC69E329B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51AC6-F82E-2B43-B5AD-C065072F4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5810DC-041C-AF4A-804E-FE7544DCA8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CB28F7-9EB1-8D48-91C1-DAD6233C3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32421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381B4-FED7-2949-AC95-38BB70F0D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59282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2558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B7017-5F5C-444E-90FB-2D957F4C3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A0B9E-B074-4F45-89BE-95B29794B9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556D98-4F66-EF47-98C0-7741357066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1695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95859-4DBA-BA4D-B6AC-771888716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77A01C-E4AC-3F47-A691-BBA55E58AD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32A6F9-1795-CE4F-A2BA-012E2598E3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7059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69FE4-BDCC-8B42-8F4E-DC1710439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6AE8DC-7BC5-C248-8397-E0C2932A82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8142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7CF110-6477-D444-A76E-066FF947C9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68A8DB-A1AD-DA48-BB79-D95C8BD44D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62170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D89EC1-9372-3443-B7AF-9D9896667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4CB427-EE57-4E40-B57C-9CDCFA159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4F0CF9-7786-B147-B112-ACA8B2AAC389}"/>
              </a:ext>
            </a:extLst>
          </p:cNvPr>
          <p:cNvSpPr/>
          <p:nvPr userDrawn="1"/>
        </p:nvSpPr>
        <p:spPr>
          <a:xfrm>
            <a:off x="267629" y="245328"/>
            <a:ext cx="11664175" cy="6300946"/>
          </a:xfrm>
          <a:prstGeom prst="rect">
            <a:avLst/>
          </a:prstGeom>
          <a:noFill/>
          <a:ln w="38100">
            <a:solidFill>
              <a:srgbClr val="DED9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9A7A4C-B48D-344D-8184-E4B96E5B8A1F}"/>
              </a:ext>
            </a:extLst>
          </p:cNvPr>
          <p:cNvSpPr/>
          <p:nvPr userDrawn="1"/>
        </p:nvSpPr>
        <p:spPr>
          <a:xfrm>
            <a:off x="549198" y="6248160"/>
            <a:ext cx="2333702" cy="5247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242BA7-7092-D24E-9E73-3542DD9FACEC}"/>
              </a:ext>
            </a:extLst>
          </p:cNvPr>
          <p:cNvSpPr/>
          <p:nvPr userDrawn="1"/>
        </p:nvSpPr>
        <p:spPr>
          <a:xfrm>
            <a:off x="10245437" y="6259558"/>
            <a:ext cx="1478178" cy="544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5C7AAAEA-A77D-DD4F-8975-4C883B9D1F4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291242" y="6330668"/>
            <a:ext cx="1351560" cy="431212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859E1973-C854-1F17-A173-FC435DD154B1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662619" y="6355990"/>
            <a:ext cx="2105296" cy="38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40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Lato" panose="020F05020202040302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Mark@akoyago.com" TargetMode="External"/><Relationship Id="rId2" Type="http://schemas.openxmlformats.org/officeDocument/2006/relationships/hyperlink" Target="mailto:APuckett@grfoundation.org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08E30D-5114-4512-D5BB-97EF9B73C3A3}"/>
              </a:ext>
            </a:extLst>
          </p:cNvPr>
          <p:cNvSpPr txBox="1"/>
          <p:nvPr/>
        </p:nvSpPr>
        <p:spPr>
          <a:xfrm>
            <a:off x="2226207" y="2429353"/>
            <a:ext cx="8624964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Share your photos to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the conference album!</a:t>
            </a:r>
            <a:endParaRPr lang="en-US" dirty="0">
              <a:solidFill>
                <a:schemeClr val="bg1"/>
              </a:solidFill>
              <a:latin typeface="Lato"/>
              <a:ea typeface="Lato"/>
              <a:cs typeface="Calibri" panose="020F0502020204030204"/>
            </a:endParaRPr>
          </a:p>
          <a:p>
            <a:r>
              <a:rPr lang="en-US" sz="4000" spc="300" dirty="0">
                <a:solidFill>
                  <a:schemeClr val="bg1"/>
                </a:solidFill>
                <a:ea typeface="Lato"/>
                <a:cs typeface="Lato"/>
              </a:rPr>
              <a:t>#EMPOWERED2024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165D5FE-BE68-387E-CC07-E880A5738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870" y="1931423"/>
            <a:ext cx="2729479" cy="272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784F170F-C17A-78D8-8C68-9B783F8124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03D1015-AE2D-8B20-1570-E4F7CA06C576}"/>
              </a:ext>
            </a:extLst>
          </p:cNvPr>
          <p:cNvSpPr/>
          <p:nvPr/>
        </p:nvSpPr>
        <p:spPr>
          <a:xfrm flipV="1">
            <a:off x="22561" y="2777164"/>
            <a:ext cx="2004901" cy="56157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152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0E9E8D4-679B-9177-12E0-DE14908D5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4537" y="2408512"/>
            <a:ext cx="9482926" cy="1679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217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48939E5-F6C9-FF9C-1FE1-3ACB438F9B2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1427983" y="3124378"/>
            <a:ext cx="93360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CHANGE MANAGEMENT &amp; PROCESS REVIEW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1048507" y="5177740"/>
            <a:ext cx="100949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PRESENTED BY</a:t>
            </a:r>
            <a:b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Ann Puckett | Director of IT | Grand Rapids Community Foundation</a:t>
            </a:r>
            <a:b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Mark Montoya | President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6C5F3D-EC05-D166-180F-C843AE69E9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91964992-B671-DE6D-F309-92ECED6DA6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4090" y="1288357"/>
            <a:ext cx="6243813" cy="1106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068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3075057"/>
            <a:ext cx="4995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AGENDA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46126" y="1769058"/>
            <a:ext cx="4847882" cy="3319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What is Change Management?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 Change Curve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Grand Rapids CF &amp; Managing Change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Interactive Session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Q&amp;A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37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WHAT IS CHANGE MANAGEMENT?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10972801" cy="344812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Helps you or your organization transition from a current state(s) to desired future state(s) smoothly and effectively.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Minimizes Resistance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Ensures Alignment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Enhances Adaptability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Optimizes Results</a:t>
            </a:r>
          </a:p>
        </p:txBody>
      </p:sp>
    </p:spTree>
    <p:extLst>
      <p:ext uri="{BB962C8B-B14F-4D97-AF65-F5344CB8AC3E}">
        <p14:creationId xmlns:p14="http://schemas.microsoft.com/office/powerpoint/2010/main" val="2075923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CHALLENGES CHANGE MANAGEMENT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10972801" cy="31916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b="1" dirty="0">
                <a:solidFill>
                  <a:schemeClr val="tx2"/>
                </a:solidFill>
                <a:ea typeface="+mn-lt"/>
                <a:cs typeface="+mn-lt"/>
              </a:rPr>
              <a:t>Resistance to Change:</a:t>
            </a:r>
            <a:r>
              <a:rPr lang="en-US" sz="2800" dirty="0">
                <a:solidFill>
                  <a:schemeClr val="tx2"/>
                </a:solidFill>
                <a:ea typeface="+mn-lt"/>
                <a:cs typeface="+mn-lt"/>
              </a:rPr>
              <a:t> Employee resistance due to fear of the unknown or perceived loss.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b="1" dirty="0">
                <a:solidFill>
                  <a:schemeClr val="tx2"/>
                </a:solidFill>
                <a:ea typeface="+mn-lt"/>
                <a:cs typeface="+mn-lt"/>
              </a:rPr>
              <a:t>Poor Communication:</a:t>
            </a:r>
            <a:r>
              <a:rPr lang="en-US" sz="2800" dirty="0">
                <a:solidFill>
                  <a:schemeClr val="tx2"/>
                </a:solidFill>
                <a:ea typeface="+mn-lt"/>
                <a:cs typeface="+mn-lt"/>
              </a:rPr>
              <a:t> Ineffective communication leading to misunderstandings.</a:t>
            </a:r>
            <a:endParaRPr lang="en-US" sz="2800" dirty="0">
              <a:solidFill>
                <a:schemeClr val="tx2"/>
              </a:solidFill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b="1" dirty="0">
                <a:solidFill>
                  <a:schemeClr val="tx2"/>
                </a:solidFill>
                <a:ea typeface="+mn-lt"/>
                <a:cs typeface="+mn-lt"/>
              </a:rPr>
              <a:t>Lack of Leadership Support:</a:t>
            </a:r>
            <a:r>
              <a:rPr lang="en-US" sz="2800" dirty="0">
                <a:solidFill>
                  <a:schemeClr val="tx2"/>
                </a:solidFill>
                <a:ea typeface="+mn-lt"/>
                <a:cs typeface="+mn-lt"/>
              </a:rPr>
              <a:t> Insufficient support from top management.</a:t>
            </a:r>
            <a:endParaRPr lang="en-US" sz="2800" dirty="0">
              <a:solidFill>
                <a:schemeClr val="tx2"/>
              </a:solidFill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b="1" dirty="0">
                <a:solidFill>
                  <a:schemeClr val="tx2"/>
                </a:solidFill>
                <a:ea typeface="+mn-lt"/>
                <a:cs typeface="+mn-lt"/>
              </a:rPr>
              <a:t>Resource Constraints:</a:t>
            </a:r>
            <a:r>
              <a:rPr lang="en-US" sz="2800" dirty="0">
                <a:solidFill>
                  <a:schemeClr val="tx2"/>
                </a:solidFill>
                <a:ea typeface="+mn-lt"/>
                <a:cs typeface="+mn-lt"/>
              </a:rPr>
              <a:t> Limited budget or inadequate resources.</a:t>
            </a:r>
            <a:endParaRPr lang="en-US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2776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THE BRIDGES CHANGE CURVE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2C0488-E6DB-D820-30B9-1495B51F85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8930" y="1911359"/>
            <a:ext cx="8778240" cy="4270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5111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THE BRIDGES CHANGE CURVE</a:t>
            </a:r>
          </a:p>
        </p:txBody>
      </p:sp>
      <p:pic>
        <p:nvPicPr>
          <p:cNvPr id="5" name="Picture 4" descr="A diagram of a diagram&#10;&#10;Description automatically generated">
            <a:extLst>
              <a:ext uri="{FF2B5EF4-FFF2-40B4-BE49-F238E27FC236}">
                <a16:creationId xmlns:a16="http://schemas.microsoft.com/office/drawing/2014/main" id="{3415D2C7-190D-14E9-524B-9639EC32DF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0591" y="1897718"/>
            <a:ext cx="8800564" cy="4382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398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618300" y="289119"/>
            <a:ext cx="78488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GRAND RAPIDS COMMUNITY FOUNDATION</a:t>
            </a:r>
          </a:p>
        </p:txBody>
      </p:sp>
      <p:pic>
        <p:nvPicPr>
          <p:cNvPr id="5" name="Picture 4" descr="A logo with colorful triangles&#10;&#10;Description automatically generated">
            <a:extLst>
              <a:ext uri="{FF2B5EF4-FFF2-40B4-BE49-F238E27FC236}">
                <a16:creationId xmlns:a16="http://schemas.microsoft.com/office/drawing/2014/main" id="{0F544432-67AB-FA67-666F-59E5BD97BD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5967" y="52439"/>
            <a:ext cx="1568747" cy="1516455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2FCE2D96-8728-2C3E-D730-C4AE778F493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660"/>
          <a:stretch/>
        </p:blipFill>
        <p:spPr bwMode="auto">
          <a:xfrm>
            <a:off x="4319528" y="4405225"/>
            <a:ext cx="2897513" cy="1549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FD1E246-010D-B0BC-A095-9A56E5855220}"/>
              </a:ext>
            </a:extLst>
          </p:cNvPr>
          <p:cNvSpPr txBox="1"/>
          <p:nvPr/>
        </p:nvSpPr>
        <p:spPr>
          <a:xfrm>
            <a:off x="618300" y="2358460"/>
            <a:ext cx="3514788" cy="2803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</a:rPr>
              <a:t>Senior Leadership Support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</a:rPr>
              <a:t>Organization-wide effort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</a:rPr>
              <a:t>Champions of Change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</a:rPr>
              <a:t>Training – training - training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8A35CCA7-D1F2-E0EB-49E7-0C8FE2A084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4" r="7909"/>
          <a:stretch/>
        </p:blipFill>
        <p:spPr bwMode="auto">
          <a:xfrm>
            <a:off x="9247134" y="2340520"/>
            <a:ext cx="2326565" cy="196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A1DCCE5A-B574-22CF-B621-5B6C25722D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2452"/>
          <a:stretch/>
        </p:blipFill>
        <p:spPr bwMode="auto">
          <a:xfrm>
            <a:off x="7298138" y="2340519"/>
            <a:ext cx="1867900" cy="3614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BC4472FB-8291-25CF-7D23-91432FDDD0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78"/>
          <a:stretch/>
        </p:blipFill>
        <p:spPr bwMode="auto">
          <a:xfrm>
            <a:off x="9247134" y="4365724"/>
            <a:ext cx="2326565" cy="1588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DE57C74-F7DC-0557-D1A8-922F138A165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681" r="6814"/>
          <a:stretch/>
        </p:blipFill>
        <p:spPr>
          <a:xfrm>
            <a:off x="4327537" y="2340518"/>
            <a:ext cx="2889504" cy="1963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4081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PROCESS IMPROVEMENT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10972801" cy="2028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Technology is not always the answer…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Focus on the problem first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Don’t add new tech to bad processes</a:t>
            </a:r>
          </a:p>
        </p:txBody>
      </p:sp>
    </p:spTree>
    <p:extLst>
      <p:ext uri="{BB962C8B-B14F-4D97-AF65-F5344CB8AC3E}">
        <p14:creationId xmlns:p14="http://schemas.microsoft.com/office/powerpoint/2010/main" val="23183343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INTERACTIVE SESSION – 20 MINUTES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862619" y="2395682"/>
            <a:ext cx="10302206" cy="3281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Challenge: </a:t>
            </a:r>
            <a:r>
              <a:rPr lang="en-US" sz="2800" u="sng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Pick</a:t>
            </a: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a process to review – </a:t>
            </a:r>
            <a:r>
              <a:rPr lang="en-US" sz="2800" i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Suggest using a process that another CF is struggling currently with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u="sng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Pick</a:t>
            </a: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a scribe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u="sng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Pick</a:t>
            </a: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your brains! Thought-provoking questions to ask:</a:t>
            </a:r>
          </a:p>
          <a:p>
            <a:pPr marL="685800" lvl="3" indent="-228600">
              <a:lnSpc>
                <a:spcPct val="90000"/>
              </a:lnSpc>
              <a:spcBef>
                <a:spcPts val="1000"/>
              </a:spcBef>
              <a:buFont typeface="Lato" panose="020F0502020204030203" pitchFamily="34" charset="0"/>
              <a:buChar char="—"/>
            </a:pPr>
            <a:r>
              <a:rPr lang="en-US" sz="2400" i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 this way it’s always been done?</a:t>
            </a:r>
          </a:p>
          <a:p>
            <a:pPr marL="685800" lvl="3" indent="-228600">
              <a:lnSpc>
                <a:spcPct val="90000"/>
              </a:lnSpc>
              <a:spcBef>
                <a:spcPts val="1000"/>
              </a:spcBef>
              <a:buFont typeface="Lato" panose="020F0502020204030203" pitchFamily="34" charset="0"/>
              <a:buChar char="—"/>
            </a:pPr>
            <a:r>
              <a:rPr lang="en-US" sz="2400" i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How many people are “touching” the process? (less is better)</a:t>
            </a:r>
          </a:p>
          <a:p>
            <a:pPr marL="685800" lvl="3" indent="-228600">
              <a:lnSpc>
                <a:spcPct val="90000"/>
              </a:lnSpc>
              <a:spcBef>
                <a:spcPts val="1000"/>
              </a:spcBef>
              <a:buFont typeface="Lato" panose="020F0502020204030203" pitchFamily="34" charset="0"/>
              <a:buChar char="—"/>
            </a:pPr>
            <a:r>
              <a:rPr lang="en-US" sz="2400" i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Are you checking the checker?</a:t>
            </a:r>
          </a:p>
        </p:txBody>
      </p:sp>
    </p:spTree>
    <p:extLst>
      <p:ext uri="{BB962C8B-B14F-4D97-AF65-F5344CB8AC3E}">
        <p14:creationId xmlns:p14="http://schemas.microsoft.com/office/powerpoint/2010/main" val="1944875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CA9EBC-3D5B-DECC-D1A4-F08BC8F90482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3075057"/>
            <a:ext cx="4995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THANK YOU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46127" y="1012954"/>
            <a:ext cx="5541878" cy="526297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PRESENTED BY</a:t>
            </a:r>
          </a:p>
          <a:p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sz="2800" b="1" dirty="0">
                <a:solidFill>
                  <a:schemeClr val="accent1"/>
                </a:solidFill>
                <a:latin typeface="Lato Black" panose="020F0A02020204030203" pitchFamily="34" charset="0"/>
                <a:ea typeface="Lato"/>
                <a:cs typeface="Lato"/>
              </a:rPr>
              <a:t>Ann Puckett</a:t>
            </a:r>
            <a:endParaRPr lang="en-US" dirty="0">
              <a:solidFill>
                <a:schemeClr val="accent1"/>
              </a:solidFill>
              <a:latin typeface="Lato Black" panose="020F0A02020204030203" pitchFamily="34" charset="0"/>
            </a:endParaRPr>
          </a:p>
          <a:p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Director of IT</a:t>
            </a:r>
          </a:p>
          <a:p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Grand Rapids</a:t>
            </a:r>
          </a:p>
          <a:p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Community Foundation</a:t>
            </a:r>
          </a:p>
          <a:p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APuckett@grfoundation.org</a:t>
            </a:r>
            <a:endParaRPr lang="en-US" sz="2800" dirty="0">
              <a:solidFill>
                <a:schemeClr val="tx2"/>
              </a:solidFill>
              <a:latin typeface="Lato"/>
              <a:ea typeface="Lato"/>
              <a:cs typeface="Lato"/>
            </a:endParaRPr>
          </a:p>
          <a:p>
            <a:endParaRPr lang="en-US" sz="2800" b="1" dirty="0">
              <a:solidFill>
                <a:schemeClr val="tx2"/>
              </a:solidFill>
              <a:latin typeface="Lato"/>
              <a:ea typeface="Lato"/>
              <a:cs typeface="Lato"/>
            </a:endParaRPr>
          </a:p>
          <a:p>
            <a:r>
              <a:rPr lang="en-US" sz="2800" b="1" dirty="0">
                <a:solidFill>
                  <a:schemeClr val="accent1"/>
                </a:solidFill>
                <a:latin typeface="Lato Black" panose="020F0A02020204030203" pitchFamily="34" charset="0"/>
                <a:ea typeface="Lato"/>
                <a:cs typeface="Lato"/>
              </a:rPr>
              <a:t>Mark Montoya</a:t>
            </a:r>
          </a:p>
          <a:p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President</a:t>
            </a:r>
          </a:p>
          <a:p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Mark@akoyago.com</a:t>
            </a:r>
            <a:endParaRPr lang="en-US" sz="2800" dirty="0">
              <a:solidFill>
                <a:schemeClr val="tx2"/>
              </a:solidFill>
              <a:ea typeface="Lato"/>
              <a:cs typeface="Lato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US" sz="2800" dirty="0">
              <a:solidFill>
                <a:schemeClr val="tx2"/>
              </a:solidFill>
              <a:latin typeface="Lato"/>
              <a:ea typeface="Lato"/>
              <a:cs typeface="Lato"/>
            </a:endParaRPr>
          </a:p>
        </p:txBody>
      </p:sp>
      <p:pic>
        <p:nvPicPr>
          <p:cNvPr id="5" name="Picture 4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DD01FCD0-290F-1D40-B6FC-73D667D70D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108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koyaGO">
      <a:dk1>
        <a:srgbClr val="006765"/>
      </a:dk1>
      <a:lt1>
        <a:sysClr val="window" lastClr="FFFFFF"/>
      </a:lt1>
      <a:dk2>
        <a:srgbClr val="5D5C5B"/>
      </a:dk2>
      <a:lt2>
        <a:srgbClr val="FFFFFF"/>
      </a:lt2>
      <a:accent1>
        <a:srgbClr val="006765"/>
      </a:accent1>
      <a:accent2>
        <a:srgbClr val="EEE809"/>
      </a:accent2>
      <a:accent3>
        <a:srgbClr val="FFA60B"/>
      </a:accent3>
      <a:accent4>
        <a:srgbClr val="F05323"/>
      </a:accent4>
      <a:accent5>
        <a:srgbClr val="00A6A3"/>
      </a:accent5>
      <a:accent6>
        <a:srgbClr val="FFFFFF"/>
      </a:accent6>
      <a:hlink>
        <a:srgbClr val="006765"/>
      </a:hlink>
      <a:folHlink>
        <a:srgbClr val="00A6A3"/>
      </a:folHlink>
    </a:clrScheme>
    <a:fontScheme name="akoyaGO">
      <a:majorFont>
        <a:latin typeface="Lato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3008C781033A428F72BF4DC3AE5C58" ma:contentTypeVersion="21" ma:contentTypeDescription="Create a new document." ma:contentTypeScope="" ma:versionID="140429921ef9822dd5355260cfa8522d">
  <xsd:schema xmlns:xsd="http://www.w3.org/2001/XMLSchema" xmlns:xs="http://www.w3.org/2001/XMLSchema" xmlns:p="http://schemas.microsoft.com/office/2006/metadata/properties" xmlns:ns2="2ea194d2-f4d9-4c98-8732-9a151d87f2dc" xmlns:ns3="bf83b915-ac01-4929-a343-df091c756047" targetNamespace="http://schemas.microsoft.com/office/2006/metadata/properties" ma:root="true" ma:fieldsID="ac3ccf25af2348a2ce38111656bd317b" ns2:_="" ns3:_="">
    <xsd:import namespace="2ea194d2-f4d9-4c98-8732-9a151d87f2dc"/>
    <xsd:import namespace="bf83b915-ac01-4929-a343-df091c756047"/>
    <xsd:element name="properties">
      <xsd:complexType>
        <xsd:sequence>
          <xsd:element name="documentManagement">
            <xsd:complexType>
              <xsd:all>
                <xsd:element ref="ns2:MigrationSourceUR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Image" minOccurs="0"/>
                <xsd:element ref="ns2:MediaServiceSearchProperties" minOccurs="0"/>
                <xsd:element ref="ns2:DirectorInformation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a194d2-f4d9-4c98-8732-9a151d87f2dc" elementFormDefault="qualified">
    <xsd:import namespace="http://schemas.microsoft.com/office/2006/documentManagement/types"/>
    <xsd:import namespace="http://schemas.microsoft.com/office/infopath/2007/PartnerControls"/>
    <xsd:element name="MigrationSourceURL" ma:index="8" nillable="true" ma:displayName="MigrationSourceURL" ma:internalName="MigrationSourceURL">
      <xsd:simpleType>
        <xsd:restriction base="dms:Note">
          <xsd:maxLength value="255"/>
        </xsd:restriction>
      </xsd:simpleType>
    </xsd:element>
    <xsd:element name="MediaServiceMetadata" ma:index="9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1b67e76-6484-48c9-8542-0dee9df869a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Image" ma:index="25" nillable="true" ma:displayName="Image" ma:format="Thumbnail" ma:internalName="Image">
      <xsd:simpleType>
        <xsd:restriction base="dms:Unknown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DirectorInformation" ma:index="27" nillable="true" ma:displayName="Director Information" ma:format="Dropdown" ma:internalName="DirectorInformation">
      <xsd:simpleType>
        <xsd:restriction base="dms:Text">
          <xsd:maxLength value="255"/>
        </xsd:restriction>
      </xsd:simpleType>
    </xsd:element>
    <xsd:element name="MediaServiceObjectDetectorVersions" ma:index="2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83b915-ac01-4929-a343-df091c756047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d441cfd-9cda-417a-b3ba-047bac5f6568}" ma:internalName="TaxCatchAll" ma:showField="CatchAllData" ma:web="bf83b915-ac01-4929-a343-df091c7560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 xmlns="2ea194d2-f4d9-4c98-8732-9a151d87f2dc" xsi:nil="true"/>
    <MigrationSourceURL xmlns="2ea194d2-f4d9-4c98-8732-9a151d87f2dc" xsi:nil="true"/>
    <DirectorInformation xmlns="2ea194d2-f4d9-4c98-8732-9a151d87f2dc" xsi:nil="true"/>
    <lcf76f155ced4ddcb4097134ff3c332f xmlns="2ea194d2-f4d9-4c98-8732-9a151d87f2dc">
      <Terms xmlns="http://schemas.microsoft.com/office/infopath/2007/PartnerControls"/>
    </lcf76f155ced4ddcb4097134ff3c332f>
    <TaxCatchAll xmlns="bf83b915-ac01-4929-a343-df091c756047" xsi:nil="true"/>
  </documentManagement>
</p:properties>
</file>

<file path=customXml/itemProps1.xml><?xml version="1.0" encoding="utf-8"?>
<ds:datastoreItem xmlns:ds="http://schemas.openxmlformats.org/officeDocument/2006/customXml" ds:itemID="{4C3A5470-5273-4CCD-BDD1-185E1D40267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EF54D16-78A5-4455-8CCA-50A279D9AC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ea194d2-f4d9-4c98-8732-9a151d87f2dc"/>
    <ds:schemaRef ds:uri="bf83b915-ac01-4929-a343-df091c75604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27DE09B-E210-45D6-86FA-275DA680F476}">
  <ds:schemaRefs>
    <ds:schemaRef ds:uri="2b9d732d-4dc4-4d57-99d0-ba7ced0845a8"/>
    <ds:schemaRef ds:uri="cadc6a61-0f92-45e6-b7fc-2060c4e16ca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2ea194d2-f4d9-4c98-8732-9a151d87f2dc"/>
    <ds:schemaRef ds:uri="bf83b915-ac01-4929-a343-df091c75604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267</Words>
  <Application>Microsoft Office PowerPoint</Application>
  <PresentationFormat>Widescreen</PresentationFormat>
  <Paragraphs>51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Parrott</dc:creator>
  <cp:lastModifiedBy>Sophia Wojahn</cp:lastModifiedBy>
  <cp:revision>19</cp:revision>
  <dcterms:created xsi:type="dcterms:W3CDTF">2022-05-04T13:01:26Z</dcterms:created>
  <dcterms:modified xsi:type="dcterms:W3CDTF">2024-07-18T01:55:49Z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0x010100B83008C781033A428F72BF4DC3AE5C58</vt:lpwstr>
  </property>
  <property fmtid="{D5CDD505-2E9C-101B-9397-08002B2CF9AE}" pid="3" name="MediaServiceImageTags">
    <vt:lpwstr/>
  </property>
</Properties>
</file>