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sldIdLst>
    <p:sldId id="282" r:id="rId5"/>
    <p:sldId id="256" r:id="rId6"/>
    <p:sldId id="257" r:id="rId7"/>
    <p:sldId id="258" r:id="rId8"/>
    <p:sldId id="270" r:id="rId9"/>
    <p:sldId id="273" r:id="rId10"/>
    <p:sldId id="275" r:id="rId11"/>
    <p:sldId id="274" r:id="rId12"/>
    <p:sldId id="276" r:id="rId13"/>
    <p:sldId id="271" r:id="rId14"/>
    <p:sldId id="278" r:id="rId15"/>
    <p:sldId id="279" r:id="rId16"/>
    <p:sldId id="26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D93A"/>
    <a:srgbClr val="0365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923014-1B92-5A69-D6A4-F35BEA888D25}" v="3" dt="2024-07-18T01:23:03.575"/>
    <p1510:client id="{3DA9E303-B85F-EBBF-FD4D-D77C807515F8}" v="2" dt="2024-07-18T01:55:20.2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2"/>
    <p:restoredTop sz="79856" autoAdjust="0"/>
  </p:normalViewPr>
  <p:slideViewPr>
    <p:cSldViewPr snapToGrid="0" snapToObjects="1">
      <p:cViewPr varScale="1">
        <p:scale>
          <a:sx n="88" d="100"/>
          <a:sy n="88" d="100"/>
        </p:scale>
        <p:origin x="138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8" d="100"/>
          <a:sy n="88" d="100"/>
        </p:scale>
        <p:origin x="3822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han Davignon" userId="e13c49aa-5716-41a1-8d25-c6d6b337ffff" providerId="ADAL" clId="{B8A8BE2D-6B5B-4C72-8A98-685B93E58B3A}"/>
    <pc:docChg chg="undo custSel addSld delSld modSld sldOrd">
      <pc:chgData name="Meghan Davignon" userId="e13c49aa-5716-41a1-8d25-c6d6b337ffff" providerId="ADAL" clId="{B8A8BE2D-6B5B-4C72-8A98-685B93E58B3A}" dt="2024-07-07T14:34:19.129" v="2019" actId="20577"/>
      <pc:docMkLst>
        <pc:docMk/>
      </pc:docMkLst>
      <pc:sldChg chg="modSp mod">
        <pc:chgData name="Meghan Davignon" userId="e13c49aa-5716-41a1-8d25-c6d6b337ffff" providerId="ADAL" clId="{B8A8BE2D-6B5B-4C72-8A98-685B93E58B3A}" dt="2024-06-25T14:53:33.686" v="40" actId="20577"/>
        <pc:sldMkLst>
          <pc:docMk/>
          <pc:sldMk cId="1199068948" sldId="257"/>
        </pc:sldMkLst>
        <pc:spChg chg="mod">
          <ac:chgData name="Meghan Davignon" userId="e13c49aa-5716-41a1-8d25-c6d6b337ffff" providerId="ADAL" clId="{B8A8BE2D-6B5B-4C72-8A98-685B93E58B3A}" dt="2024-06-25T14:53:33.686" v="40" actId="20577"/>
          <ac:spMkLst>
            <pc:docMk/>
            <pc:sldMk cId="1199068948" sldId="257"/>
            <ac:spMk id="4" creationId="{D70C4DC1-F64A-1743-B34D-E6065145F165}"/>
          </ac:spMkLst>
        </pc:spChg>
      </pc:sldChg>
      <pc:sldChg chg="modSp mod">
        <pc:chgData name="Meghan Davignon" userId="e13c49aa-5716-41a1-8d25-c6d6b337ffff" providerId="ADAL" clId="{B8A8BE2D-6B5B-4C72-8A98-685B93E58B3A}" dt="2024-06-25T15:18:52.401" v="306" actId="20577"/>
        <pc:sldMkLst>
          <pc:docMk/>
          <pc:sldMk cId="327137941" sldId="258"/>
        </pc:sldMkLst>
        <pc:spChg chg="mod">
          <ac:chgData name="Meghan Davignon" userId="e13c49aa-5716-41a1-8d25-c6d6b337ffff" providerId="ADAL" clId="{B8A8BE2D-6B5B-4C72-8A98-685B93E58B3A}" dt="2024-06-25T15:18:44.749" v="274" actId="20577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Meghan Davignon" userId="e13c49aa-5716-41a1-8d25-c6d6b337ffff" providerId="ADAL" clId="{B8A8BE2D-6B5B-4C72-8A98-685B93E58B3A}" dt="2024-06-25T15:18:52.401" v="306" actId="20577"/>
          <ac:spMkLst>
            <pc:docMk/>
            <pc:sldMk cId="327137941" sldId="258"/>
            <ac:spMk id="8" creationId="{2934FC33-1599-F242-B7BD-2088616822C2}"/>
          </ac:spMkLst>
        </pc:spChg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075923487" sldId="259"/>
        </pc:sldMkLst>
      </pc:sldChg>
      <pc:sldChg chg="addSp delSp mod">
        <pc:chgData name="Meghan Davignon" userId="e13c49aa-5716-41a1-8d25-c6d6b337ffff" providerId="ADAL" clId="{B8A8BE2D-6B5B-4C72-8A98-685B93E58B3A}" dt="2024-06-26T19:32:08.918" v="944" actId="22"/>
        <pc:sldMkLst>
          <pc:docMk/>
          <pc:sldMk cId="2431108354" sldId="260"/>
        </pc:sldMkLst>
        <pc:picChg chg="add del">
          <ac:chgData name="Meghan Davignon" userId="e13c49aa-5716-41a1-8d25-c6d6b337ffff" providerId="ADAL" clId="{B8A8BE2D-6B5B-4C72-8A98-685B93E58B3A}" dt="2024-06-26T19:32:08.918" v="944" actId="22"/>
          <ac:picMkLst>
            <pc:docMk/>
            <pc:sldMk cId="2431108354" sldId="260"/>
            <ac:picMk id="6" creationId="{311B8835-639B-615D-7CE4-D534DB1DE6AB}"/>
          </ac:picMkLst>
        </pc:picChg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747992006" sldId="261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3254388985" sldId="262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412227528" sldId="263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4258728799" sldId="264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3530859916" sldId="265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546625054" sldId="266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628681341" sldId="269"/>
        </pc:sldMkLst>
      </pc:sldChg>
      <pc:sldChg chg="addSp modSp mod ord modNotesTx">
        <pc:chgData name="Meghan Davignon" userId="e13c49aa-5716-41a1-8d25-c6d6b337ffff" providerId="ADAL" clId="{B8A8BE2D-6B5B-4C72-8A98-685B93E58B3A}" dt="2024-07-03T13:21:51.145" v="1392" actId="20577"/>
        <pc:sldMkLst>
          <pc:docMk/>
          <pc:sldMk cId="210869897" sldId="270"/>
        </pc:sldMkLst>
        <pc:spChg chg="mod">
          <ac:chgData name="Meghan Davignon" userId="e13c49aa-5716-41a1-8d25-c6d6b337ffff" providerId="ADAL" clId="{B8A8BE2D-6B5B-4C72-8A98-685B93E58B3A}" dt="2024-06-26T18:41:20.887" v="332" actId="20577"/>
          <ac:spMkLst>
            <pc:docMk/>
            <pc:sldMk cId="210869897" sldId="270"/>
            <ac:spMk id="4" creationId="{D70C4DC1-F64A-1743-B34D-E6065145F165}"/>
          </ac:spMkLst>
        </pc:spChg>
        <pc:spChg chg="mod">
          <ac:chgData name="Meghan Davignon" userId="e13c49aa-5716-41a1-8d25-c6d6b337ffff" providerId="ADAL" clId="{B8A8BE2D-6B5B-4C72-8A98-685B93E58B3A}" dt="2024-06-26T18:42:00.706" v="445" actId="20577"/>
          <ac:spMkLst>
            <pc:docMk/>
            <pc:sldMk cId="210869897" sldId="270"/>
            <ac:spMk id="8" creationId="{2934FC33-1599-F242-B7BD-2088616822C2}"/>
          </ac:spMkLst>
        </pc:spChg>
        <pc:picChg chg="add mod">
          <ac:chgData name="Meghan Davignon" userId="e13c49aa-5716-41a1-8d25-c6d6b337ffff" providerId="ADAL" clId="{B8A8BE2D-6B5B-4C72-8A98-685B93E58B3A}" dt="2024-07-03T13:18:21.043" v="1253" actId="1076"/>
          <ac:picMkLst>
            <pc:docMk/>
            <pc:sldMk cId="210869897" sldId="270"/>
            <ac:picMk id="5" creationId="{512DAE54-B9A7-CFC2-8686-70DDF9C69FBB}"/>
          </ac:picMkLst>
        </pc:picChg>
        <pc:picChg chg="add mod">
          <ac:chgData name="Meghan Davignon" userId="e13c49aa-5716-41a1-8d25-c6d6b337ffff" providerId="ADAL" clId="{B8A8BE2D-6B5B-4C72-8A98-685B93E58B3A}" dt="2024-07-03T13:18:19.603" v="1252" actId="1076"/>
          <ac:picMkLst>
            <pc:docMk/>
            <pc:sldMk cId="210869897" sldId="270"/>
            <ac:picMk id="7" creationId="{FC05D5F9-9E39-AEE3-F61E-D932B7E565E0}"/>
          </ac:picMkLst>
        </pc:picChg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3983497914" sldId="271"/>
        </pc:sldMkLst>
      </pc:sldChg>
      <pc:sldChg chg="addSp delSp modSp add mod">
        <pc:chgData name="Meghan Davignon" userId="e13c49aa-5716-41a1-8d25-c6d6b337ffff" providerId="ADAL" clId="{B8A8BE2D-6B5B-4C72-8A98-685B93E58B3A}" dt="2024-06-26T19:32:15.094" v="946" actId="22"/>
        <pc:sldMkLst>
          <pc:docMk/>
          <pc:sldMk cId="4093119122" sldId="271"/>
        </pc:sldMkLst>
        <pc:spChg chg="mod">
          <ac:chgData name="Meghan Davignon" userId="e13c49aa-5716-41a1-8d25-c6d6b337ffff" providerId="ADAL" clId="{B8A8BE2D-6B5B-4C72-8A98-685B93E58B3A}" dt="2024-06-25T15:15:38.206" v="57" actId="20577"/>
          <ac:spMkLst>
            <pc:docMk/>
            <pc:sldMk cId="4093119122" sldId="271"/>
            <ac:spMk id="4" creationId="{D70C4DC1-F64A-1743-B34D-E6065145F165}"/>
          </ac:spMkLst>
        </pc:spChg>
        <pc:spChg chg="mod">
          <ac:chgData name="Meghan Davignon" userId="e13c49aa-5716-41a1-8d25-c6d6b337ffff" providerId="ADAL" clId="{B8A8BE2D-6B5B-4C72-8A98-685B93E58B3A}" dt="2024-06-25T15:15:54.309" v="116" actId="14100"/>
          <ac:spMkLst>
            <pc:docMk/>
            <pc:sldMk cId="4093119122" sldId="271"/>
            <ac:spMk id="8" creationId="{2934FC33-1599-F242-B7BD-2088616822C2}"/>
          </ac:spMkLst>
        </pc:spChg>
        <pc:picChg chg="add del">
          <ac:chgData name="Meghan Davignon" userId="e13c49aa-5716-41a1-8d25-c6d6b337ffff" providerId="ADAL" clId="{B8A8BE2D-6B5B-4C72-8A98-685B93E58B3A}" dt="2024-06-26T19:32:15.094" v="946" actId="22"/>
          <ac:picMkLst>
            <pc:docMk/>
            <pc:sldMk cId="4093119122" sldId="271"/>
            <ac:picMk id="7" creationId="{E4D2259B-A88A-6260-3F7F-3222376DE16D}"/>
          </ac:picMkLst>
        </pc:picChg>
      </pc:sldChg>
      <pc:sldChg chg="modSp add del mod ord">
        <pc:chgData name="Meghan Davignon" userId="e13c49aa-5716-41a1-8d25-c6d6b337ffff" providerId="ADAL" clId="{B8A8BE2D-6B5B-4C72-8A98-685B93E58B3A}" dt="2024-07-03T19:03:37.665" v="1990" actId="2696"/>
        <pc:sldMkLst>
          <pc:docMk/>
          <pc:sldMk cId="2587000672" sldId="272"/>
        </pc:sldMkLst>
        <pc:spChg chg="mod">
          <ac:chgData name="Meghan Davignon" userId="e13c49aa-5716-41a1-8d25-c6d6b337ffff" providerId="ADAL" clId="{B8A8BE2D-6B5B-4C72-8A98-685B93E58B3A}" dt="2024-06-25T15:16:06.268" v="130" actId="20577"/>
          <ac:spMkLst>
            <pc:docMk/>
            <pc:sldMk cId="2587000672" sldId="272"/>
            <ac:spMk id="4" creationId="{D70C4DC1-F64A-1743-B34D-E6065145F165}"/>
          </ac:spMkLst>
        </pc:spChg>
        <pc:spChg chg="mod">
          <ac:chgData name="Meghan Davignon" userId="e13c49aa-5716-41a1-8d25-c6d6b337ffff" providerId="ADAL" clId="{B8A8BE2D-6B5B-4C72-8A98-685B93E58B3A}" dt="2024-06-25T15:16:16.709" v="159" actId="20577"/>
          <ac:spMkLst>
            <pc:docMk/>
            <pc:sldMk cId="2587000672" sldId="272"/>
            <ac:spMk id="8" creationId="{2934FC33-1599-F242-B7BD-2088616822C2}"/>
          </ac:spMkLst>
        </pc:spChg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873270737" sldId="272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771156663" sldId="273"/>
        </pc:sldMkLst>
      </pc:sldChg>
      <pc:sldChg chg="modSp add mod ord">
        <pc:chgData name="Meghan Davignon" userId="e13c49aa-5716-41a1-8d25-c6d6b337ffff" providerId="ADAL" clId="{B8A8BE2D-6B5B-4C72-8A98-685B93E58B3A}" dt="2024-06-26T18:43:40.202" v="553" actId="20577"/>
        <pc:sldMkLst>
          <pc:docMk/>
          <pc:sldMk cId="3301391505" sldId="273"/>
        </pc:sldMkLst>
        <pc:spChg chg="mod">
          <ac:chgData name="Meghan Davignon" userId="e13c49aa-5716-41a1-8d25-c6d6b337ffff" providerId="ADAL" clId="{B8A8BE2D-6B5B-4C72-8A98-685B93E58B3A}" dt="2024-06-26T18:43:07.452" v="458" actId="20577"/>
          <ac:spMkLst>
            <pc:docMk/>
            <pc:sldMk cId="3301391505" sldId="273"/>
            <ac:spMk id="4" creationId="{D70C4DC1-F64A-1743-B34D-E6065145F165}"/>
          </ac:spMkLst>
        </pc:spChg>
        <pc:spChg chg="mod">
          <ac:chgData name="Meghan Davignon" userId="e13c49aa-5716-41a1-8d25-c6d6b337ffff" providerId="ADAL" clId="{B8A8BE2D-6B5B-4C72-8A98-685B93E58B3A}" dt="2024-06-26T18:43:40.202" v="553" actId="20577"/>
          <ac:spMkLst>
            <pc:docMk/>
            <pc:sldMk cId="3301391505" sldId="273"/>
            <ac:spMk id="8" creationId="{2934FC33-1599-F242-B7BD-2088616822C2}"/>
          </ac:spMkLst>
        </pc:spChg>
      </pc:sldChg>
      <pc:sldChg chg="addSp delSp modSp add mod">
        <pc:chgData name="Meghan Davignon" userId="e13c49aa-5716-41a1-8d25-c6d6b337ffff" providerId="ADAL" clId="{B8A8BE2D-6B5B-4C72-8A98-685B93E58B3A}" dt="2024-06-26T18:51:03.817" v="554" actId="478"/>
        <pc:sldMkLst>
          <pc:docMk/>
          <pc:sldMk cId="135092255" sldId="274"/>
        </pc:sldMkLst>
        <pc:graphicFrameChg chg="add del mod">
          <ac:chgData name="Meghan Davignon" userId="e13c49aa-5716-41a1-8d25-c6d6b337ffff" providerId="ADAL" clId="{B8A8BE2D-6B5B-4C72-8A98-685B93E58B3A}" dt="2024-06-26T18:51:03.817" v="554" actId="478"/>
          <ac:graphicFrameMkLst>
            <pc:docMk/>
            <pc:sldMk cId="135092255" sldId="274"/>
            <ac:graphicFrameMk id="6" creationId="{1D43DD8B-1D88-8F63-44BF-BB0726834D1A}"/>
          </ac:graphicFrameMkLst>
        </pc:graphicFrameChg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439331523" sldId="274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664221233" sldId="275"/>
        </pc:sldMkLst>
      </pc:sldChg>
      <pc:sldChg chg="addSp modSp add mod ord modNotesTx">
        <pc:chgData name="Meghan Davignon" userId="e13c49aa-5716-41a1-8d25-c6d6b337ffff" providerId="ADAL" clId="{B8A8BE2D-6B5B-4C72-8A98-685B93E58B3A}" dt="2024-07-07T14:34:19.129" v="2019" actId="20577"/>
        <pc:sldMkLst>
          <pc:docMk/>
          <pc:sldMk cId="2732620888" sldId="275"/>
        </pc:sldMkLst>
        <pc:spChg chg="mod">
          <ac:chgData name="Meghan Davignon" userId="e13c49aa-5716-41a1-8d25-c6d6b337ffff" providerId="ADAL" clId="{B8A8BE2D-6B5B-4C72-8A98-685B93E58B3A}" dt="2024-06-26T18:51:18.102" v="571" actId="20577"/>
          <ac:spMkLst>
            <pc:docMk/>
            <pc:sldMk cId="2732620888" sldId="275"/>
            <ac:spMk id="4" creationId="{D70C4DC1-F64A-1743-B34D-E6065145F165}"/>
          </ac:spMkLst>
        </pc:spChg>
        <pc:spChg chg="mod">
          <ac:chgData name="Meghan Davignon" userId="e13c49aa-5716-41a1-8d25-c6d6b337ffff" providerId="ADAL" clId="{B8A8BE2D-6B5B-4C72-8A98-685B93E58B3A}" dt="2024-06-26T19:29:59.282" v="940" actId="20577"/>
          <ac:spMkLst>
            <pc:docMk/>
            <pc:sldMk cId="2732620888" sldId="275"/>
            <ac:spMk id="8" creationId="{2934FC33-1599-F242-B7BD-2088616822C2}"/>
          </ac:spMkLst>
        </pc:spChg>
        <pc:picChg chg="add mod">
          <ac:chgData name="Meghan Davignon" userId="e13c49aa-5716-41a1-8d25-c6d6b337ffff" providerId="ADAL" clId="{B8A8BE2D-6B5B-4C72-8A98-685B93E58B3A}" dt="2024-06-26T19:30:05.453" v="941" actId="1076"/>
          <ac:picMkLst>
            <pc:docMk/>
            <pc:sldMk cId="2732620888" sldId="275"/>
            <ac:picMk id="5" creationId="{6A481728-11E1-B177-DF91-09C7045FCA9F}"/>
          </ac:picMkLst>
        </pc:picChg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345731613" sldId="276"/>
        </pc:sldMkLst>
      </pc:sldChg>
      <pc:sldChg chg="addSp delSp modSp add mod ord modNotesTx">
        <pc:chgData name="Meghan Davignon" userId="e13c49aa-5716-41a1-8d25-c6d6b337ffff" providerId="ADAL" clId="{B8A8BE2D-6B5B-4C72-8A98-685B93E58B3A}" dt="2024-07-03T13:34:25.597" v="1722" actId="20577"/>
        <pc:sldMkLst>
          <pc:docMk/>
          <pc:sldMk cId="3220063304" sldId="276"/>
        </pc:sldMkLst>
        <pc:spChg chg="mod">
          <ac:chgData name="Meghan Davignon" userId="e13c49aa-5716-41a1-8d25-c6d6b337ffff" providerId="ADAL" clId="{B8A8BE2D-6B5B-4C72-8A98-685B93E58B3A}" dt="2024-06-26T18:59:49.075" v="665" actId="20577"/>
          <ac:spMkLst>
            <pc:docMk/>
            <pc:sldMk cId="3220063304" sldId="276"/>
            <ac:spMk id="4" creationId="{D70C4DC1-F64A-1743-B34D-E6065145F165}"/>
          </ac:spMkLst>
        </pc:spChg>
        <pc:spChg chg="mod">
          <ac:chgData name="Meghan Davignon" userId="e13c49aa-5716-41a1-8d25-c6d6b337ffff" providerId="ADAL" clId="{B8A8BE2D-6B5B-4C72-8A98-685B93E58B3A}" dt="2024-06-26T19:00:13.393" v="746" actId="20577"/>
          <ac:spMkLst>
            <pc:docMk/>
            <pc:sldMk cId="3220063304" sldId="276"/>
            <ac:spMk id="8" creationId="{2934FC33-1599-F242-B7BD-2088616822C2}"/>
          </ac:spMkLst>
        </pc:spChg>
        <pc:picChg chg="del">
          <ac:chgData name="Meghan Davignon" userId="e13c49aa-5716-41a1-8d25-c6d6b337ffff" providerId="ADAL" clId="{B8A8BE2D-6B5B-4C72-8A98-685B93E58B3A}" dt="2024-06-26T19:11:03.076" v="747" actId="478"/>
          <ac:picMkLst>
            <pc:docMk/>
            <pc:sldMk cId="3220063304" sldId="276"/>
            <ac:picMk id="5" creationId="{6A481728-11E1-B177-DF91-09C7045FCA9F}"/>
          </ac:picMkLst>
        </pc:picChg>
        <pc:picChg chg="add mod modCrop">
          <ac:chgData name="Meghan Davignon" userId="e13c49aa-5716-41a1-8d25-c6d6b337ffff" providerId="ADAL" clId="{B8A8BE2D-6B5B-4C72-8A98-685B93E58B3A}" dt="2024-06-26T19:12:41.087" v="766" actId="1076"/>
          <ac:picMkLst>
            <pc:docMk/>
            <pc:sldMk cId="3220063304" sldId="276"/>
            <ac:picMk id="6" creationId="{C52BBF11-0FAF-4B2D-3BFE-2CAB7AB9BAF2}"/>
          </ac:picMkLst>
        </pc:picChg>
        <pc:picChg chg="add mod modCrop">
          <ac:chgData name="Meghan Davignon" userId="e13c49aa-5716-41a1-8d25-c6d6b337ffff" providerId="ADAL" clId="{B8A8BE2D-6B5B-4C72-8A98-685B93E58B3A}" dt="2024-06-26T19:12:38.476" v="765" actId="1076"/>
          <ac:picMkLst>
            <pc:docMk/>
            <pc:sldMk cId="3220063304" sldId="276"/>
            <ac:picMk id="9" creationId="{6C3B479F-0CFB-D884-395C-04DCC8816EF9}"/>
          </ac:picMkLst>
        </pc:picChg>
      </pc:sldChg>
      <pc:sldChg chg="delSp modSp add del mod ord">
        <pc:chgData name="Meghan Davignon" userId="e13c49aa-5716-41a1-8d25-c6d6b337ffff" providerId="ADAL" clId="{B8A8BE2D-6B5B-4C72-8A98-685B93E58B3A}" dt="2024-07-03T19:03:43.179" v="1991" actId="2696"/>
        <pc:sldMkLst>
          <pc:docMk/>
          <pc:sldMk cId="2339543972" sldId="277"/>
        </pc:sldMkLst>
        <pc:spChg chg="mod">
          <ac:chgData name="Meghan Davignon" userId="e13c49aa-5716-41a1-8d25-c6d6b337ffff" providerId="ADAL" clId="{B8A8BE2D-6B5B-4C72-8A98-685B93E58B3A}" dt="2024-06-26T19:13:05.020" v="782" actId="20577"/>
          <ac:spMkLst>
            <pc:docMk/>
            <pc:sldMk cId="2339543972" sldId="277"/>
            <ac:spMk id="4" creationId="{D70C4DC1-F64A-1743-B34D-E6065145F165}"/>
          </ac:spMkLst>
        </pc:spChg>
        <pc:spChg chg="mod">
          <ac:chgData name="Meghan Davignon" userId="e13c49aa-5716-41a1-8d25-c6d6b337ffff" providerId="ADAL" clId="{B8A8BE2D-6B5B-4C72-8A98-685B93E58B3A}" dt="2024-06-26T19:13:29.300" v="858" actId="20577"/>
          <ac:spMkLst>
            <pc:docMk/>
            <pc:sldMk cId="2339543972" sldId="277"/>
            <ac:spMk id="8" creationId="{2934FC33-1599-F242-B7BD-2088616822C2}"/>
          </ac:spMkLst>
        </pc:spChg>
        <pc:picChg chg="del">
          <ac:chgData name="Meghan Davignon" userId="e13c49aa-5716-41a1-8d25-c6d6b337ffff" providerId="ADAL" clId="{B8A8BE2D-6B5B-4C72-8A98-685B93E58B3A}" dt="2024-06-26T19:13:07.789" v="783" actId="478"/>
          <ac:picMkLst>
            <pc:docMk/>
            <pc:sldMk cId="2339543972" sldId="277"/>
            <ac:picMk id="6" creationId="{C52BBF11-0FAF-4B2D-3BFE-2CAB7AB9BAF2}"/>
          </ac:picMkLst>
        </pc:picChg>
        <pc:picChg chg="del">
          <ac:chgData name="Meghan Davignon" userId="e13c49aa-5716-41a1-8d25-c6d6b337ffff" providerId="ADAL" clId="{B8A8BE2D-6B5B-4C72-8A98-685B93E58B3A}" dt="2024-06-26T19:13:09.409" v="784" actId="478"/>
          <ac:picMkLst>
            <pc:docMk/>
            <pc:sldMk cId="2339543972" sldId="277"/>
            <ac:picMk id="9" creationId="{6C3B479F-0CFB-D884-395C-04DCC8816EF9}"/>
          </ac:picMkLst>
        </pc:picChg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3922987394" sldId="277"/>
        </pc:sldMkLst>
      </pc:sldChg>
      <pc:sldChg chg="addSp delSp modSp add mod ord modNotesTx">
        <pc:chgData name="Meghan Davignon" userId="e13c49aa-5716-41a1-8d25-c6d6b337ffff" providerId="ADAL" clId="{B8A8BE2D-6B5B-4C72-8A98-685B93E58B3A}" dt="2024-07-03T17:29:54.927" v="1989" actId="20577"/>
        <pc:sldMkLst>
          <pc:docMk/>
          <pc:sldMk cId="825841787" sldId="278"/>
        </pc:sldMkLst>
        <pc:spChg chg="mod">
          <ac:chgData name="Meghan Davignon" userId="e13c49aa-5716-41a1-8d25-c6d6b337ffff" providerId="ADAL" clId="{B8A8BE2D-6B5B-4C72-8A98-685B93E58B3A}" dt="2024-06-26T19:44:06.202" v="1081" actId="20577"/>
          <ac:spMkLst>
            <pc:docMk/>
            <pc:sldMk cId="825841787" sldId="278"/>
            <ac:spMk id="4" creationId="{D70C4DC1-F64A-1743-B34D-E6065145F165}"/>
          </ac:spMkLst>
        </pc:spChg>
        <pc:spChg chg="add del">
          <ac:chgData name="Meghan Davignon" userId="e13c49aa-5716-41a1-8d25-c6d6b337ffff" providerId="ADAL" clId="{B8A8BE2D-6B5B-4C72-8A98-685B93E58B3A}" dt="2024-06-26T19:50:27.328" v="1234" actId="22"/>
          <ac:spMkLst>
            <pc:docMk/>
            <pc:sldMk cId="825841787" sldId="278"/>
            <ac:spMk id="5" creationId="{7066903F-1349-2EB8-592B-23400EFECCBB}"/>
          </ac:spMkLst>
        </pc:spChg>
        <pc:spChg chg="mod">
          <ac:chgData name="Meghan Davignon" userId="e13c49aa-5716-41a1-8d25-c6d6b337ffff" providerId="ADAL" clId="{B8A8BE2D-6B5B-4C72-8A98-685B93E58B3A}" dt="2024-06-26T19:52:13.809" v="1246" actId="1076"/>
          <ac:spMkLst>
            <pc:docMk/>
            <pc:sldMk cId="825841787" sldId="278"/>
            <ac:spMk id="8" creationId="{2934FC33-1599-F242-B7BD-2088616822C2}"/>
          </ac:spMkLst>
        </pc:spChg>
        <pc:picChg chg="add mod modCrop">
          <ac:chgData name="Meghan Davignon" userId="e13c49aa-5716-41a1-8d25-c6d6b337ffff" providerId="ADAL" clId="{B8A8BE2D-6B5B-4C72-8A98-685B93E58B3A}" dt="2024-06-26T19:51:51.294" v="1245" actId="14100"/>
          <ac:picMkLst>
            <pc:docMk/>
            <pc:sldMk cId="825841787" sldId="278"/>
            <ac:picMk id="7" creationId="{2F8F0750-DAAA-CCB7-013F-93BC28325924}"/>
          </ac:picMkLst>
        </pc:picChg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500615360" sldId="278"/>
        </pc:sldMkLst>
      </pc:sldChg>
      <pc:sldChg chg="modSp add mod ord">
        <pc:chgData name="Meghan Davignon" userId="e13c49aa-5716-41a1-8d25-c6d6b337ffff" providerId="ADAL" clId="{B8A8BE2D-6B5B-4C72-8A98-685B93E58B3A}" dt="2024-07-03T17:27:28.465" v="1942" actId="113"/>
        <pc:sldMkLst>
          <pc:docMk/>
          <pc:sldMk cId="3492983288" sldId="279"/>
        </pc:sldMkLst>
        <pc:spChg chg="mod">
          <ac:chgData name="Meghan Davignon" userId="e13c49aa-5716-41a1-8d25-c6d6b337ffff" providerId="ADAL" clId="{B8A8BE2D-6B5B-4C72-8A98-685B93E58B3A}" dt="2024-06-26T19:32:26.520" v="958" actId="20577"/>
          <ac:spMkLst>
            <pc:docMk/>
            <pc:sldMk cId="3492983288" sldId="279"/>
            <ac:spMk id="4" creationId="{D70C4DC1-F64A-1743-B34D-E6065145F165}"/>
          </ac:spMkLst>
        </pc:spChg>
        <pc:spChg chg="mod">
          <ac:chgData name="Meghan Davignon" userId="e13c49aa-5716-41a1-8d25-c6d6b337ffff" providerId="ADAL" clId="{B8A8BE2D-6B5B-4C72-8A98-685B93E58B3A}" dt="2024-07-03T17:27:28.465" v="1942" actId="113"/>
          <ac:spMkLst>
            <pc:docMk/>
            <pc:sldMk cId="3492983288" sldId="279"/>
            <ac:spMk id="8" creationId="{2934FC33-1599-F242-B7BD-2088616822C2}"/>
          </ac:spMkLst>
        </pc:spChg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4155583798" sldId="279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241034671" sldId="280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952837470" sldId="281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4203393094" sldId="282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420138443" sldId="283"/>
        </pc:sldMkLst>
      </pc:sldChg>
      <pc:sldChg chg="del">
        <pc:chgData name="Meghan Davignon" userId="e13c49aa-5716-41a1-8d25-c6d6b337ffff" providerId="ADAL" clId="{B8A8BE2D-6B5B-4C72-8A98-685B93E58B3A}" dt="2024-06-25T14:52:52.493" v="0" actId="2696"/>
        <pc:sldMkLst>
          <pc:docMk/>
          <pc:sldMk cId="279612483" sldId="284"/>
        </pc:sldMkLst>
      </pc:sldChg>
    </pc:docChg>
  </pc:docChgLst>
  <pc:docChgLst>
    <pc:chgData name="Sophia Wojahn" userId="S::sophia.wojahn@akoyago.com::5977cf0b-2d35-472f-9fc1-27e7243bd7cb" providerId="AD" clId="Web-{C942067F-C953-3C6A-EA87-50AB00BE9AF9}"/>
    <pc:docChg chg="modSld">
      <pc:chgData name="Sophia Wojahn" userId="S::sophia.wojahn@akoyago.com::5977cf0b-2d35-472f-9fc1-27e7243bd7cb" providerId="AD" clId="Web-{C942067F-C953-3C6A-EA87-50AB00BE9AF9}" dt="2024-07-15T23:29:41.931" v="3" actId="20577"/>
      <pc:docMkLst>
        <pc:docMk/>
      </pc:docMkLst>
      <pc:sldChg chg="modSp">
        <pc:chgData name="Sophia Wojahn" userId="S::sophia.wojahn@akoyago.com::5977cf0b-2d35-472f-9fc1-27e7243bd7cb" providerId="AD" clId="Web-{C942067F-C953-3C6A-EA87-50AB00BE9AF9}" dt="2024-07-15T23:29:41.931" v="3" actId="20577"/>
        <pc:sldMkLst>
          <pc:docMk/>
          <pc:sldMk cId="2431108354" sldId="260"/>
        </pc:sldMkLst>
        <pc:spChg chg="mod">
          <ac:chgData name="Sophia Wojahn" userId="S::sophia.wojahn@akoyago.com::5977cf0b-2d35-472f-9fc1-27e7243bd7cb" providerId="AD" clId="Web-{C942067F-C953-3C6A-EA87-50AB00BE9AF9}" dt="2024-07-15T23:29:41.931" v="3" actId="20577"/>
          <ac:spMkLst>
            <pc:docMk/>
            <pc:sldMk cId="2431108354" sldId="260"/>
            <ac:spMk id="8" creationId="{2934FC33-1599-F242-B7BD-2088616822C2}"/>
          </ac:spMkLst>
        </pc:spChg>
      </pc:sldChg>
    </pc:docChg>
  </pc:docChgLst>
  <pc:docChgLst>
    <pc:chgData clId="Web-{F9C1FEB0-14E4-85C7-37E2-D3FC809D4009}"/>
    <pc:docChg chg="addSld">
      <pc:chgData name="" userId="" providerId="" clId="Web-{F9C1FEB0-14E4-85C7-37E2-D3FC809D4009}" dt="2024-07-16T00:06:07.915" v="0"/>
      <pc:docMkLst>
        <pc:docMk/>
      </pc:docMkLst>
      <pc:sldChg chg="add">
        <pc:chgData name="" userId="" providerId="" clId="Web-{F9C1FEB0-14E4-85C7-37E2-D3FC809D4009}" dt="2024-07-16T00:06:07.915" v="0"/>
        <pc:sldMkLst>
          <pc:docMk/>
          <pc:sldMk cId="4171152783" sldId="282"/>
        </pc:sldMkLst>
      </pc:sldChg>
    </pc:docChg>
  </pc:docChgLst>
  <pc:docChgLst>
    <pc:chgData name="Sophia Wojahn" userId="S::sophia.wojahn@akoyago.com::5977cf0b-2d35-472f-9fc1-27e7243bd7cb" providerId="AD" clId="Web-{2C923014-1B92-5A69-D6A4-F35BEA888D25}"/>
    <pc:docChg chg="addSld sldOrd">
      <pc:chgData name="Sophia Wojahn" userId="S::sophia.wojahn@akoyago.com::5977cf0b-2d35-472f-9fc1-27e7243bd7cb" providerId="AD" clId="Web-{2C923014-1B92-5A69-D6A4-F35BEA888D25}" dt="2024-07-18T01:23:03.575" v="1"/>
      <pc:docMkLst>
        <pc:docMk/>
      </pc:docMkLst>
      <pc:sldChg chg="add ord">
        <pc:chgData name="Sophia Wojahn" userId="S::sophia.wojahn@akoyago.com::5977cf0b-2d35-472f-9fc1-27e7243bd7cb" providerId="AD" clId="Web-{2C923014-1B92-5A69-D6A4-F35BEA888D25}" dt="2024-07-18T01:23:03.575" v="1"/>
        <pc:sldMkLst>
          <pc:docMk/>
          <pc:sldMk cId="4171152783" sldId="305"/>
        </pc:sldMkLst>
      </pc:sldChg>
    </pc:docChg>
  </pc:docChgLst>
  <pc:docChgLst>
    <pc:chgData name="Chelsey Wagoner" userId="S::chelsey@akoyago.com::52d3c126-94c3-4cb1-8e87-4fd839626bf8" providerId="AD" clId="Web-{62FD1433-7B04-788A-4416-90F3FB0619E6}"/>
    <pc:docChg chg="sldOrd">
      <pc:chgData name="Chelsey Wagoner" userId="S::chelsey@akoyago.com::52d3c126-94c3-4cb1-8e87-4fd839626bf8" providerId="AD" clId="Web-{62FD1433-7B04-788A-4416-90F3FB0619E6}" dt="2024-07-14T23:42:53.098" v="0"/>
      <pc:docMkLst>
        <pc:docMk/>
      </pc:docMkLst>
      <pc:sldChg chg="ord">
        <pc:chgData name="Chelsey Wagoner" userId="S::chelsey@akoyago.com::52d3c126-94c3-4cb1-8e87-4fd839626bf8" providerId="AD" clId="Web-{62FD1433-7B04-788A-4416-90F3FB0619E6}" dt="2024-07-14T23:42:53.098" v="0"/>
        <pc:sldMkLst>
          <pc:docMk/>
          <pc:sldMk cId="3492983288" sldId="279"/>
        </pc:sldMkLst>
      </pc:sldChg>
    </pc:docChg>
  </pc:docChgLst>
  <pc:docChgLst>
    <pc:chgData clId="Web-{2C923014-1B92-5A69-D6A4-F35BEA888D25}"/>
    <pc:docChg chg="delSld">
      <pc:chgData name="" userId="" providerId="" clId="Web-{2C923014-1B92-5A69-D6A4-F35BEA888D25}" dt="2024-07-18T01:23:01.200" v="0"/>
      <pc:docMkLst>
        <pc:docMk/>
      </pc:docMkLst>
      <pc:sldChg chg="del">
        <pc:chgData name="" userId="" providerId="" clId="Web-{2C923014-1B92-5A69-D6A4-F35BEA888D25}" dt="2024-07-18T01:23:01.200" v="0"/>
        <pc:sldMkLst>
          <pc:docMk/>
          <pc:sldMk cId="4171152783" sldId="282"/>
        </pc:sldMkLst>
      </pc:sldChg>
    </pc:docChg>
  </pc:docChgLst>
  <pc:docChgLst>
    <pc:chgData name="Sophia Wojahn" userId="S::sophia.wojahn@akoyago.com::5977cf0b-2d35-472f-9fc1-27e7243bd7cb" providerId="AD" clId="Web-{3DA9E303-B85F-EBBF-FD4D-D77C807515F8}"/>
    <pc:docChg chg="addSld delSld">
      <pc:chgData name="Sophia Wojahn" userId="S::sophia.wojahn@akoyago.com::5977cf0b-2d35-472f-9fc1-27e7243bd7cb" providerId="AD" clId="Web-{3DA9E303-B85F-EBBF-FD4D-D77C807515F8}" dt="2024-07-18T01:55:20.204" v="1"/>
      <pc:docMkLst>
        <pc:docMk/>
      </pc:docMkLst>
      <pc:sldChg chg="add">
        <pc:chgData name="Sophia Wojahn" userId="S::sophia.wojahn@akoyago.com::5977cf0b-2d35-472f-9fc1-27e7243bd7cb" providerId="AD" clId="Web-{3DA9E303-B85F-EBBF-FD4D-D77C807515F8}" dt="2024-07-18T01:55:18.876" v="0"/>
        <pc:sldMkLst>
          <pc:docMk/>
          <pc:sldMk cId="4171152783" sldId="282"/>
        </pc:sldMkLst>
      </pc:sldChg>
      <pc:sldChg chg="del">
        <pc:chgData name="Sophia Wojahn" userId="S::sophia.wojahn@akoyago.com::5977cf0b-2d35-472f-9fc1-27e7243bd7cb" providerId="AD" clId="Web-{3DA9E303-B85F-EBBF-FD4D-D77C807515F8}" dt="2024-07-18T01:55:20.204" v="1"/>
        <pc:sldMkLst>
          <pc:docMk/>
          <pc:sldMk cId="4171152783" sldId="305"/>
        </pc:sldMkLst>
      </pc:sldChg>
    </pc:docChg>
  </pc:docChgLst>
  <pc:docChgLst>
    <pc:chgData name="Sophia Wojahn" userId="S::sophia.wojahn@akoyago.com::5977cf0b-2d35-472f-9fc1-27e7243bd7cb" providerId="AD" clId="Web-{F9C1FEB0-14E4-85C7-37E2-D3FC809D4009}"/>
    <pc:docChg chg="sldOrd">
      <pc:chgData name="Sophia Wojahn" userId="S::sophia.wojahn@akoyago.com::5977cf0b-2d35-472f-9fc1-27e7243bd7cb" providerId="AD" clId="Web-{F9C1FEB0-14E4-85C7-37E2-D3FC809D4009}" dt="2024-07-16T00:06:09.415" v="0"/>
      <pc:docMkLst>
        <pc:docMk/>
      </pc:docMkLst>
      <pc:sldChg chg="ord">
        <pc:chgData name="Sophia Wojahn" userId="S::sophia.wojahn@akoyago.com::5977cf0b-2d35-472f-9fc1-27e7243bd7cb" providerId="AD" clId="Web-{F9C1FEB0-14E4-85C7-37E2-D3FC809D4009}" dt="2024-07-16T00:06:09.415" v="0"/>
        <pc:sldMkLst>
          <pc:docMk/>
          <pc:sldMk cId="4171152783" sldId="282"/>
        </pc:sldMkLst>
      </pc:sldChg>
    </pc:docChg>
  </pc:docChgLst>
  <pc:docChgLst>
    <pc:chgData name="Sophia Wojahn" userId="5977cf0b-2d35-472f-9fc1-27e7243bd7cb" providerId="ADAL" clId="{085728FF-EB70-473B-A061-11A6AFDBFFD2}"/>
    <pc:docChg chg="undo custSel modSld">
      <pc:chgData name="Sophia Wojahn" userId="5977cf0b-2d35-472f-9fc1-27e7243bd7cb" providerId="ADAL" clId="{085728FF-EB70-473B-A061-11A6AFDBFFD2}" dt="2024-07-15T19:42:54.893" v="132" actId="1076"/>
      <pc:docMkLst>
        <pc:docMk/>
      </pc:docMkLst>
      <pc:sldChg chg="modSp mod">
        <pc:chgData name="Sophia Wojahn" userId="5977cf0b-2d35-472f-9fc1-27e7243bd7cb" providerId="ADAL" clId="{085728FF-EB70-473B-A061-11A6AFDBFFD2}" dt="2024-07-15T19:33:03.896" v="30" actId="20577"/>
        <pc:sldMkLst>
          <pc:docMk/>
          <pc:sldMk cId="1199068948" sldId="257"/>
        </pc:sldMkLst>
        <pc:spChg chg="mod">
          <ac:chgData name="Sophia Wojahn" userId="5977cf0b-2d35-472f-9fc1-27e7243bd7cb" providerId="ADAL" clId="{085728FF-EB70-473B-A061-11A6AFDBFFD2}" dt="2024-07-15T19:32:38.729" v="3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085728FF-EB70-473B-A061-11A6AFDBFFD2}" dt="2024-07-15T19:33:03.896" v="30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085728FF-EB70-473B-A061-11A6AFDBFFD2}" dt="2024-07-15T19:33:14.840" v="33" actId="1076"/>
        <pc:sldMkLst>
          <pc:docMk/>
          <pc:sldMk cId="327137941" sldId="258"/>
        </pc:sldMkLst>
        <pc:spChg chg="mod">
          <ac:chgData name="Sophia Wojahn" userId="5977cf0b-2d35-472f-9fc1-27e7243bd7cb" providerId="ADAL" clId="{085728FF-EB70-473B-A061-11A6AFDBFFD2}" dt="2024-07-15T19:33:14.840" v="33" actId="1076"/>
          <ac:spMkLst>
            <pc:docMk/>
            <pc:sldMk cId="327137941" sldId="258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085728FF-EB70-473B-A061-11A6AFDBFFD2}" dt="2024-07-15T19:42:54.893" v="132" actId="1076"/>
        <pc:sldMkLst>
          <pc:docMk/>
          <pc:sldMk cId="2431108354" sldId="260"/>
        </pc:sldMkLst>
        <pc:spChg chg="mod">
          <ac:chgData name="Sophia Wojahn" userId="5977cf0b-2d35-472f-9fc1-27e7243bd7cb" providerId="ADAL" clId="{085728FF-EB70-473B-A061-11A6AFDBFFD2}" dt="2024-07-15T19:42:08.227" v="94" actId="2711"/>
          <ac:spMkLst>
            <pc:docMk/>
            <pc:sldMk cId="2431108354" sldId="260"/>
            <ac:spMk id="4" creationId="{D70C4DC1-F64A-1743-B34D-E6065145F165}"/>
          </ac:spMkLst>
        </pc:spChg>
        <pc:spChg chg="mod">
          <ac:chgData name="Sophia Wojahn" userId="5977cf0b-2d35-472f-9fc1-27e7243bd7cb" providerId="ADAL" clId="{085728FF-EB70-473B-A061-11A6AFDBFFD2}" dt="2024-07-15T19:42:54.893" v="132" actId="1076"/>
          <ac:spMkLst>
            <pc:docMk/>
            <pc:sldMk cId="2431108354" sldId="26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085728FF-EB70-473B-A061-11A6AFDBFFD2}" dt="2024-07-15T19:33:47.008" v="49" actId="1076"/>
        <pc:sldMkLst>
          <pc:docMk/>
          <pc:sldMk cId="210869897" sldId="270"/>
        </pc:sldMkLst>
        <pc:spChg chg="mod">
          <ac:chgData name="Sophia Wojahn" userId="5977cf0b-2d35-472f-9fc1-27e7243bd7cb" providerId="ADAL" clId="{085728FF-EB70-473B-A061-11A6AFDBFFD2}" dt="2024-07-15T19:33:21.873" v="34" actId="2711"/>
          <ac:spMkLst>
            <pc:docMk/>
            <pc:sldMk cId="210869897" sldId="270"/>
            <ac:spMk id="4" creationId="{D70C4DC1-F64A-1743-B34D-E6065145F165}"/>
          </ac:spMkLst>
        </pc:spChg>
        <pc:spChg chg="mod">
          <ac:chgData name="Sophia Wojahn" userId="5977cf0b-2d35-472f-9fc1-27e7243bd7cb" providerId="ADAL" clId="{085728FF-EB70-473B-A061-11A6AFDBFFD2}" dt="2024-07-15T19:33:47.008" v="49" actId="1076"/>
          <ac:spMkLst>
            <pc:docMk/>
            <pc:sldMk cId="210869897" sldId="27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085728FF-EB70-473B-A061-11A6AFDBFFD2}" dt="2024-07-15T19:40:47.311" v="84" actId="1076"/>
        <pc:sldMkLst>
          <pc:docMk/>
          <pc:sldMk cId="4093119122" sldId="271"/>
        </pc:sldMkLst>
        <pc:spChg chg="mod">
          <ac:chgData name="Sophia Wojahn" userId="5977cf0b-2d35-472f-9fc1-27e7243bd7cb" providerId="ADAL" clId="{085728FF-EB70-473B-A061-11A6AFDBFFD2}" dt="2024-07-15T19:40:20.371" v="80" actId="2711"/>
          <ac:spMkLst>
            <pc:docMk/>
            <pc:sldMk cId="4093119122" sldId="271"/>
            <ac:spMk id="4" creationId="{D70C4DC1-F64A-1743-B34D-E6065145F165}"/>
          </ac:spMkLst>
        </pc:spChg>
        <pc:spChg chg="mod">
          <ac:chgData name="Sophia Wojahn" userId="5977cf0b-2d35-472f-9fc1-27e7243bd7cb" providerId="ADAL" clId="{085728FF-EB70-473B-A061-11A6AFDBFFD2}" dt="2024-07-15T19:40:47.311" v="84" actId="1076"/>
          <ac:spMkLst>
            <pc:docMk/>
            <pc:sldMk cId="4093119122" sldId="271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085728FF-EB70-473B-A061-11A6AFDBFFD2}" dt="2024-07-15T19:33:52.922" v="50" actId="2711"/>
        <pc:sldMkLst>
          <pc:docMk/>
          <pc:sldMk cId="3301391505" sldId="273"/>
        </pc:sldMkLst>
        <pc:spChg chg="mod">
          <ac:chgData name="Sophia Wojahn" userId="5977cf0b-2d35-472f-9fc1-27e7243bd7cb" providerId="ADAL" clId="{085728FF-EB70-473B-A061-11A6AFDBFFD2}" dt="2024-07-15T19:33:52.922" v="50" actId="2711"/>
          <ac:spMkLst>
            <pc:docMk/>
            <pc:sldMk cId="3301391505" sldId="273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085728FF-EB70-473B-A061-11A6AFDBFFD2}" dt="2024-07-15T19:34:59.623" v="62" actId="948"/>
        <pc:sldMkLst>
          <pc:docMk/>
          <pc:sldMk cId="135092255" sldId="274"/>
        </pc:sldMkLst>
        <pc:spChg chg="mod">
          <ac:chgData name="Sophia Wojahn" userId="5977cf0b-2d35-472f-9fc1-27e7243bd7cb" providerId="ADAL" clId="{085728FF-EB70-473B-A061-11A6AFDBFFD2}" dt="2024-07-15T19:34:38.331" v="60" actId="2711"/>
          <ac:spMkLst>
            <pc:docMk/>
            <pc:sldMk cId="135092255" sldId="274"/>
            <ac:spMk id="4" creationId="{D70C4DC1-F64A-1743-B34D-E6065145F165}"/>
          </ac:spMkLst>
        </pc:spChg>
        <pc:spChg chg="mod">
          <ac:chgData name="Sophia Wojahn" userId="5977cf0b-2d35-472f-9fc1-27e7243bd7cb" providerId="ADAL" clId="{085728FF-EB70-473B-A061-11A6AFDBFFD2}" dt="2024-07-15T19:34:59.623" v="62" actId="948"/>
          <ac:spMkLst>
            <pc:docMk/>
            <pc:sldMk cId="135092255" sldId="274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085728FF-EB70-473B-A061-11A6AFDBFFD2}" dt="2024-07-15T19:34:31.125" v="59" actId="1076"/>
        <pc:sldMkLst>
          <pc:docMk/>
          <pc:sldMk cId="2732620888" sldId="275"/>
        </pc:sldMkLst>
        <pc:spChg chg="mod">
          <ac:chgData name="Sophia Wojahn" userId="5977cf0b-2d35-472f-9fc1-27e7243bd7cb" providerId="ADAL" clId="{085728FF-EB70-473B-A061-11A6AFDBFFD2}" dt="2024-07-15T19:34:00.688" v="51" actId="2711"/>
          <ac:spMkLst>
            <pc:docMk/>
            <pc:sldMk cId="2732620888" sldId="275"/>
            <ac:spMk id="4" creationId="{D70C4DC1-F64A-1743-B34D-E6065145F165}"/>
          </ac:spMkLst>
        </pc:spChg>
        <pc:spChg chg="mod">
          <ac:chgData name="Sophia Wojahn" userId="5977cf0b-2d35-472f-9fc1-27e7243bd7cb" providerId="ADAL" clId="{085728FF-EB70-473B-A061-11A6AFDBFFD2}" dt="2024-07-15T19:34:24.607" v="56" actId="1076"/>
          <ac:spMkLst>
            <pc:docMk/>
            <pc:sldMk cId="2732620888" sldId="275"/>
            <ac:spMk id="8" creationId="{2934FC33-1599-F242-B7BD-2088616822C2}"/>
          </ac:spMkLst>
        </pc:spChg>
        <pc:picChg chg="mod">
          <ac:chgData name="Sophia Wojahn" userId="5977cf0b-2d35-472f-9fc1-27e7243bd7cb" providerId="ADAL" clId="{085728FF-EB70-473B-A061-11A6AFDBFFD2}" dt="2024-07-15T19:34:31.125" v="59" actId="1076"/>
          <ac:picMkLst>
            <pc:docMk/>
            <pc:sldMk cId="2732620888" sldId="275"/>
            <ac:picMk id="5" creationId="{6A481728-11E1-B177-DF91-09C7045FCA9F}"/>
          </ac:picMkLst>
        </pc:picChg>
      </pc:sldChg>
      <pc:sldChg chg="modSp mod">
        <pc:chgData name="Sophia Wojahn" userId="5977cf0b-2d35-472f-9fc1-27e7243bd7cb" providerId="ADAL" clId="{085728FF-EB70-473B-A061-11A6AFDBFFD2}" dt="2024-07-15T19:35:51.189" v="79" actId="1038"/>
        <pc:sldMkLst>
          <pc:docMk/>
          <pc:sldMk cId="3220063304" sldId="276"/>
        </pc:sldMkLst>
        <pc:spChg chg="mod">
          <ac:chgData name="Sophia Wojahn" userId="5977cf0b-2d35-472f-9fc1-27e7243bd7cb" providerId="ADAL" clId="{085728FF-EB70-473B-A061-11A6AFDBFFD2}" dt="2024-07-15T19:35:09.032" v="63" actId="2711"/>
          <ac:spMkLst>
            <pc:docMk/>
            <pc:sldMk cId="3220063304" sldId="276"/>
            <ac:spMk id="4" creationId="{D70C4DC1-F64A-1743-B34D-E6065145F165}"/>
          </ac:spMkLst>
        </pc:spChg>
        <pc:spChg chg="mod">
          <ac:chgData name="Sophia Wojahn" userId="5977cf0b-2d35-472f-9fc1-27e7243bd7cb" providerId="ADAL" clId="{085728FF-EB70-473B-A061-11A6AFDBFFD2}" dt="2024-07-15T19:35:29.719" v="67" actId="948"/>
          <ac:spMkLst>
            <pc:docMk/>
            <pc:sldMk cId="3220063304" sldId="276"/>
            <ac:spMk id="8" creationId="{2934FC33-1599-F242-B7BD-2088616822C2}"/>
          </ac:spMkLst>
        </pc:spChg>
        <pc:picChg chg="mod modCrop">
          <ac:chgData name="Sophia Wojahn" userId="5977cf0b-2d35-472f-9fc1-27e7243bd7cb" providerId="ADAL" clId="{085728FF-EB70-473B-A061-11A6AFDBFFD2}" dt="2024-07-15T19:35:42.497" v="70" actId="732"/>
          <ac:picMkLst>
            <pc:docMk/>
            <pc:sldMk cId="3220063304" sldId="276"/>
            <ac:picMk id="6" creationId="{C52BBF11-0FAF-4B2D-3BFE-2CAB7AB9BAF2}"/>
          </ac:picMkLst>
        </pc:picChg>
        <pc:picChg chg="mod">
          <ac:chgData name="Sophia Wojahn" userId="5977cf0b-2d35-472f-9fc1-27e7243bd7cb" providerId="ADAL" clId="{085728FF-EB70-473B-A061-11A6AFDBFFD2}" dt="2024-07-15T19:35:51.189" v="79" actId="1038"/>
          <ac:picMkLst>
            <pc:docMk/>
            <pc:sldMk cId="3220063304" sldId="276"/>
            <ac:picMk id="9" creationId="{6C3B479F-0CFB-D884-395C-04DCC8816EF9}"/>
          </ac:picMkLst>
        </pc:picChg>
      </pc:sldChg>
      <pc:sldChg chg="modSp mod">
        <pc:chgData name="Sophia Wojahn" userId="5977cf0b-2d35-472f-9fc1-27e7243bd7cb" providerId="ADAL" clId="{085728FF-EB70-473B-A061-11A6AFDBFFD2}" dt="2024-07-15T19:41:16.143" v="89" actId="948"/>
        <pc:sldMkLst>
          <pc:docMk/>
          <pc:sldMk cId="825841787" sldId="278"/>
        </pc:sldMkLst>
        <pc:spChg chg="mod">
          <ac:chgData name="Sophia Wojahn" userId="5977cf0b-2d35-472f-9fc1-27e7243bd7cb" providerId="ADAL" clId="{085728FF-EB70-473B-A061-11A6AFDBFFD2}" dt="2024-07-15T19:40:54.890" v="85" actId="2711"/>
          <ac:spMkLst>
            <pc:docMk/>
            <pc:sldMk cId="825841787" sldId="278"/>
            <ac:spMk id="4" creationId="{D70C4DC1-F64A-1743-B34D-E6065145F165}"/>
          </ac:spMkLst>
        </pc:spChg>
        <pc:spChg chg="mod">
          <ac:chgData name="Sophia Wojahn" userId="5977cf0b-2d35-472f-9fc1-27e7243bd7cb" providerId="ADAL" clId="{085728FF-EB70-473B-A061-11A6AFDBFFD2}" dt="2024-07-15T19:41:16.143" v="89" actId="948"/>
          <ac:spMkLst>
            <pc:docMk/>
            <pc:sldMk cId="825841787" sldId="27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085728FF-EB70-473B-A061-11A6AFDBFFD2}" dt="2024-07-15T19:42:01.116" v="93" actId="1076"/>
        <pc:sldMkLst>
          <pc:docMk/>
          <pc:sldMk cId="3492983288" sldId="279"/>
        </pc:sldMkLst>
        <pc:spChg chg="mod">
          <ac:chgData name="Sophia Wojahn" userId="5977cf0b-2d35-472f-9fc1-27e7243bd7cb" providerId="ADAL" clId="{085728FF-EB70-473B-A061-11A6AFDBFFD2}" dt="2024-07-15T19:41:25.612" v="90" actId="2711"/>
          <ac:spMkLst>
            <pc:docMk/>
            <pc:sldMk cId="3492983288" sldId="279"/>
            <ac:spMk id="4" creationId="{D70C4DC1-F64A-1743-B34D-E6065145F165}"/>
          </ac:spMkLst>
        </pc:spChg>
        <pc:spChg chg="mod">
          <ac:chgData name="Sophia Wojahn" userId="5977cf0b-2d35-472f-9fc1-27e7243bd7cb" providerId="ADAL" clId="{085728FF-EB70-473B-A061-11A6AFDBFFD2}" dt="2024-07-15T19:42:01.116" v="93" actId="1076"/>
          <ac:spMkLst>
            <pc:docMk/>
            <pc:sldMk cId="3492983288" sldId="279"/>
            <ac:spMk id="8" creationId="{2934FC33-1599-F242-B7BD-2088616822C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Row definitions and column definitions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GL Account Categories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Interactive view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Hiding filters/options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Drill down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Export to Excel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183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Existing Analysis Views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Analysis by Dimension (Example: Daily balances by fund, assets only)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Export to Excel (raw data) v. Open in Excel (Matrix View)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Assigning Analysis View to Financial Report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New Dimensions </a:t>
            </a:r>
            <a:r>
              <a:rPr lang="en-US"/>
              <a:t>coming soon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664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Enter Analysis Mode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Filtering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Edit columns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Regular v. Pivot Mode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Saving/Renaming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Sharing with others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050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Use </a:t>
            </a:r>
            <a:r>
              <a:rPr lang="en-US" dirty="0" err="1"/>
              <a:t>PowerBI</a:t>
            </a:r>
            <a:r>
              <a:rPr lang="en-US" dirty="0"/>
              <a:t> Desktop to design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Data source is Dynamics 365 Business Central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Design/build dashboard report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Save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Publish to a workspace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From BC dashboard, select report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Toggle between reports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Expand to full screen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108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dynamics365/business-central/bi-how-analyze-data-dimension" TargetMode="External"/><Relationship Id="rId7" Type="http://schemas.openxmlformats.org/officeDocument/2006/relationships/hyperlink" Target="https://learn.microsoft.com/en-us/training/modules/get-started-with-power-bi/" TargetMode="External"/><Relationship Id="rId2" Type="http://schemas.openxmlformats.org/officeDocument/2006/relationships/hyperlink" Target="https://gosupport.powerappsportals.com/knowledgebase/article/KA-01074/en-us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learn.microsoft.com/en-us/dynamics365/business-central/admin-powerbi" TargetMode="External"/><Relationship Id="rId5" Type="http://schemas.openxmlformats.org/officeDocument/2006/relationships/hyperlink" Target="https://learn.microsoft.com/en-us/dynamics365/business-central/ui-excel-report-layouts?tabs=any-report" TargetMode="External"/><Relationship Id="rId4" Type="http://schemas.openxmlformats.org/officeDocument/2006/relationships/hyperlink" Target="https://learn.microsoft.com/en-us/dynamics365/business-central/analysis-mode#get-started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52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397324" y="3123497"/>
            <a:ext cx="11397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VISUALIZING AND REPORTING FINANCIALS IN BUSINESS CENTRAL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177740"/>
            <a:ext cx="6944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Meghan Davignon | Director of Product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2767280"/>
            <a:ext cx="49957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FINANCIAL REPORTS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87014" y="3228945"/>
            <a:ext cx="4984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Customizing Financial Reports 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FINANCIAL REPORTS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09599" y="2165943"/>
            <a:ext cx="10972801" cy="996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Customizable row and column sets that can be mixed and matched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Interactive view with drill-down capability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2DAE54-B9A7-CFC2-8686-70DDF9C69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432" y="3429000"/>
            <a:ext cx="4130853" cy="26352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05D5F9-9E39-AEE3-F61E-D932B7E565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6703" y="3585608"/>
            <a:ext cx="6469481" cy="232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69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ANALYSIS VIEWS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529892" y="3228945"/>
            <a:ext cx="51417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Analyze Data by Dimensions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391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ANALYSIS VIEWS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113906"/>
            <a:ext cx="10972801" cy="1512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Summarized data by dimension and GL Account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Source for Analysis by Dimensions matrix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Apply to financial reports to expand filtering capability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481728-11E1-B177-DF91-09C7045FCA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262" y="3832143"/>
            <a:ext cx="10429476" cy="225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20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ANALYSIS MODE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529892" y="2951946"/>
            <a:ext cx="5141717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table views to analyze data in Business Central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92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ANALYSIS MODE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016262"/>
            <a:ext cx="10972801" cy="996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Created on lists in Business Central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Table or PivotTable view of data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2BBF11-0FAF-4B2D-3BFE-2CAB7AB9BA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465" t="6250" r="34802" b="56391"/>
          <a:stretch/>
        </p:blipFill>
        <p:spPr>
          <a:xfrm>
            <a:off x="849086" y="3401257"/>
            <a:ext cx="5430080" cy="24661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C3B479F-0CFB-D884-395C-04DCC8816E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020" t="4911" r="19654" b="23635"/>
          <a:stretch/>
        </p:blipFill>
        <p:spPr>
          <a:xfrm>
            <a:off x="6650070" y="2273635"/>
            <a:ext cx="5137756" cy="359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063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POWER BI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529892" y="2995035"/>
            <a:ext cx="5141717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Displaying Power BI dashboards in Business Central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119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POWER BI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831073"/>
            <a:ext cx="5004028" cy="2287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Customizable data visualization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Advanced query capability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Integrate data from other sources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8F0750-DAAA-CCB7-013F-93BC2832592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427" t="31986" r="1319" b="3018"/>
          <a:stretch/>
        </p:blipFill>
        <p:spPr>
          <a:xfrm>
            <a:off x="5595044" y="2178229"/>
            <a:ext cx="6186054" cy="3759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841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RESOURCES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114234"/>
            <a:ext cx="1097280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Customizing Financial Reports: </a:t>
            </a: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2"/>
              </a:rPr>
              <a:t>https://gosupport.powerappsportals.com/knowledgebase/article/KA-01074/en-us</a:t>
            </a: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Analysis Views: </a:t>
            </a: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3"/>
              </a:rPr>
              <a:t>https://learn.microsoft.com/en-us/dynamics365/business-central/bi-how-analyze-data-dimension</a:t>
            </a: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Analysis Mode: </a:t>
            </a: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4"/>
              </a:rPr>
              <a:t>https://learn.microsoft.com/en-us/dynamics365/business-central/analysis-mode#get-started</a:t>
            </a: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Excel Reports: </a:t>
            </a: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5"/>
              </a:rPr>
              <a:t>https://learn.microsoft.com/en-us/dynamics365/business-central/ui-excel-report-layouts?tabs=any-report</a:t>
            </a: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Power BI: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6"/>
              </a:rPr>
              <a:t>https://learn.microsoft.com/en-us/dynamics365/business-central/admin-powerbi</a:t>
            </a:r>
            <a:endParaRPr lang="en-US" sz="20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7"/>
              </a:rPr>
              <a:t>https://learn.microsoft.com/en-us/training/modules/get-started-with-power-bi/</a:t>
            </a:r>
            <a:r>
              <a:rPr lang="en-US" sz="2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492983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7" y="2305615"/>
            <a:ext cx="4984595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</a:p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Meghan Davignon</a:t>
            </a:r>
          </a:p>
          <a:p>
            <a:r>
              <a:rPr lang="en-US" sz="2800" dirty="0">
                <a:solidFill>
                  <a:schemeClr val="tx2"/>
                </a:solidFill>
                <a:ea typeface="Lato"/>
                <a:cs typeface="Lato"/>
              </a:rPr>
              <a:t>Director of Product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Props1.xml><?xml version="1.0" encoding="utf-8"?>
<ds:datastoreItem xmlns:ds="http://schemas.openxmlformats.org/officeDocument/2006/customXml" ds:itemID="{CD5087EE-2751-4175-AC03-E79A39FDCA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a194d2-f4d9-4c98-8732-9a151d87f2dc"/>
    <ds:schemaRef ds:uri="bf83b915-ac01-4929-a343-df091c75604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7DE09B-E210-45D6-86FA-275DA680F476}">
  <ds:schemaRefs>
    <ds:schemaRef ds:uri="http://schemas.microsoft.com/office/2006/documentManagement/types"/>
    <ds:schemaRef ds:uri="http://schemas.microsoft.com/office/2006/metadata/properties"/>
    <ds:schemaRef ds:uri="34c7a17d-7991-4266-a9e5-0ffa355cb532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  <ds:schemaRef ds:uri="2ea194d2-f4d9-4c98-8732-9a151d87f2dc"/>
    <ds:schemaRef ds:uri="bf83b915-ac01-4929-a343-df091c75604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10868</TotalTime>
  <Words>361</Words>
  <Application>Microsoft Office PowerPoint</Application>
  <PresentationFormat>Widescreen</PresentationFormat>
  <Paragraphs>68</Paragraphs>
  <Slides>13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Sophia Wojahn</cp:lastModifiedBy>
  <cp:revision>24</cp:revision>
  <dcterms:created xsi:type="dcterms:W3CDTF">2022-05-04T13:01:26Z</dcterms:created>
  <dcterms:modified xsi:type="dcterms:W3CDTF">2024-07-18T01:55:23Z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