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9"/>
  </p:notesMasterIdLst>
  <p:sldIdLst>
    <p:sldId id="306" r:id="rId5"/>
    <p:sldId id="256" r:id="rId6"/>
    <p:sldId id="257" r:id="rId7"/>
    <p:sldId id="258" r:id="rId8"/>
    <p:sldId id="273" r:id="rId9"/>
    <p:sldId id="261" r:id="rId10"/>
    <p:sldId id="285" r:id="rId11"/>
    <p:sldId id="270" r:id="rId12"/>
    <p:sldId id="271" r:id="rId13"/>
    <p:sldId id="277" r:id="rId14"/>
    <p:sldId id="275" r:id="rId15"/>
    <p:sldId id="264" r:id="rId16"/>
    <p:sldId id="266" r:id="rId17"/>
    <p:sldId id="278" r:id="rId18"/>
    <p:sldId id="262" r:id="rId19"/>
    <p:sldId id="276" r:id="rId20"/>
    <p:sldId id="279" r:id="rId21"/>
    <p:sldId id="280" r:id="rId22"/>
    <p:sldId id="281" r:id="rId23"/>
    <p:sldId id="269" r:id="rId24"/>
    <p:sldId id="284" r:id="rId25"/>
    <p:sldId id="282" r:id="rId26"/>
    <p:sldId id="283" r:id="rId27"/>
    <p:sldId id="26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C0721F-AE3B-B0F9-2294-02738C56833C}" v="55" dt="2024-07-18T18:11:28.637"/>
    <p1510:client id="{8F7784B6-D074-7348-979C-129D00C67B6A}" v="2" dt="2024-07-18T01:57:37.753"/>
    <p1510:client id="{9C56AD65-6DE8-0DAD-98EC-18CC6E24D610}" v="3" dt="2024-07-18T01:28:48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5977cf0b-2d35-472f-9fc1-27e7243bd7cb" providerId="ADAL" clId="{984293F0-B81A-4AF1-97A2-61EAD9F19C8C}"/>
    <pc:docChg chg="undo redo custSel modSld">
      <pc:chgData name="Sophia Wojahn" userId="5977cf0b-2d35-472f-9fc1-27e7243bd7cb" providerId="ADAL" clId="{984293F0-B81A-4AF1-97A2-61EAD9F19C8C}" dt="2024-07-15T22:43:50.635" v="416" actId="1076"/>
      <pc:docMkLst>
        <pc:docMk/>
      </pc:docMkLst>
      <pc:sldChg chg="modSp mod">
        <pc:chgData name="Sophia Wojahn" userId="5977cf0b-2d35-472f-9fc1-27e7243bd7cb" providerId="ADAL" clId="{984293F0-B81A-4AF1-97A2-61EAD9F19C8C}" dt="2024-07-15T22:31:15.501" v="73" actId="20577"/>
        <pc:sldMkLst>
          <pc:docMk/>
          <pc:sldMk cId="1199068948" sldId="257"/>
        </pc:sldMkLst>
        <pc:spChg chg="mod">
          <ac:chgData name="Sophia Wojahn" userId="5977cf0b-2d35-472f-9fc1-27e7243bd7cb" providerId="ADAL" clId="{984293F0-B81A-4AF1-97A2-61EAD9F19C8C}" dt="2024-07-15T22:30:54.140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31:15.501" v="73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84293F0-B81A-4AF1-97A2-61EAD9F19C8C}" dt="2024-07-15T22:31:24.856" v="75" actId="2711"/>
        <pc:sldMkLst>
          <pc:docMk/>
          <pc:sldMk cId="327137941" sldId="258"/>
        </pc:sldMkLst>
        <pc:spChg chg="mod">
          <ac:chgData name="Sophia Wojahn" userId="5977cf0b-2d35-472f-9fc1-27e7243bd7cb" providerId="ADAL" clId="{984293F0-B81A-4AF1-97A2-61EAD9F19C8C}" dt="2024-07-15T22:31:24.856" v="75" actId="2711"/>
          <ac:spMkLst>
            <pc:docMk/>
            <pc:sldMk cId="327137941" sldId="258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84293F0-B81A-4AF1-97A2-61EAD9F19C8C}" dt="2024-07-15T22:43:50.635" v="416" actId="1076"/>
        <pc:sldMkLst>
          <pc:docMk/>
          <pc:sldMk cId="2431108354" sldId="260"/>
        </pc:sldMkLst>
        <pc:spChg chg="mod">
          <ac:chgData name="Sophia Wojahn" userId="5977cf0b-2d35-472f-9fc1-27e7243bd7cb" providerId="ADAL" clId="{984293F0-B81A-4AF1-97A2-61EAD9F19C8C}" dt="2024-07-15T22:43:14.654" v="354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43:50.635" v="416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84293F0-B81A-4AF1-97A2-61EAD9F19C8C}" dt="2024-07-15T22:33:16.185" v="131" actId="20577"/>
        <pc:sldMkLst>
          <pc:docMk/>
          <pc:sldMk cId="4235269348" sldId="261"/>
        </pc:sldMkLst>
        <pc:spChg chg="mod">
          <ac:chgData name="Sophia Wojahn" userId="5977cf0b-2d35-472f-9fc1-27e7243bd7cb" providerId="ADAL" clId="{984293F0-B81A-4AF1-97A2-61EAD9F19C8C}" dt="2024-07-15T22:33:16.185" v="131" actId="20577"/>
          <ac:spMkLst>
            <pc:docMk/>
            <pc:sldMk cId="4235269348" sldId="261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84293F0-B81A-4AF1-97A2-61EAD9F19C8C}" dt="2024-07-15T22:37:45.910" v="226" actId="1076"/>
        <pc:sldMkLst>
          <pc:docMk/>
          <pc:sldMk cId="1693451798" sldId="262"/>
        </pc:sldMkLst>
        <pc:spChg chg="mod">
          <ac:chgData name="Sophia Wojahn" userId="5977cf0b-2d35-472f-9fc1-27e7243bd7cb" providerId="ADAL" clId="{984293F0-B81A-4AF1-97A2-61EAD9F19C8C}" dt="2024-07-15T22:37:45.910" v="226" actId="1076"/>
          <ac:spMkLst>
            <pc:docMk/>
            <pc:sldMk cId="1693451798" sldId="262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84293F0-B81A-4AF1-97A2-61EAD9F19C8C}" dt="2024-07-15T22:35:37.908" v="171" actId="948"/>
        <pc:sldMkLst>
          <pc:docMk/>
          <pc:sldMk cId="2868623339" sldId="264"/>
        </pc:sldMkLst>
        <pc:spChg chg="mod">
          <ac:chgData name="Sophia Wojahn" userId="5977cf0b-2d35-472f-9fc1-27e7243bd7cb" providerId="ADAL" clId="{984293F0-B81A-4AF1-97A2-61EAD9F19C8C}" dt="2024-07-15T22:35:24.652" v="170" actId="14100"/>
          <ac:spMkLst>
            <pc:docMk/>
            <pc:sldMk cId="2868623339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35:37.908" v="171" actId="948"/>
          <ac:spMkLst>
            <pc:docMk/>
            <pc:sldMk cId="2868623339" sldId="264"/>
            <ac:spMk id="6" creationId="{B1B0DE70-2A13-ABA4-F3EB-06A7C30988D4}"/>
          </ac:spMkLst>
        </pc:spChg>
      </pc:sldChg>
      <pc:sldChg chg="modSp mod">
        <pc:chgData name="Sophia Wojahn" userId="5977cf0b-2d35-472f-9fc1-27e7243bd7cb" providerId="ADAL" clId="{984293F0-B81A-4AF1-97A2-61EAD9F19C8C}" dt="2024-07-15T22:36:28.117" v="202" actId="20577"/>
        <pc:sldMkLst>
          <pc:docMk/>
          <pc:sldMk cId="581852997" sldId="266"/>
        </pc:sldMkLst>
        <pc:spChg chg="mod">
          <ac:chgData name="Sophia Wojahn" userId="5977cf0b-2d35-472f-9fc1-27e7243bd7cb" providerId="ADAL" clId="{984293F0-B81A-4AF1-97A2-61EAD9F19C8C}" dt="2024-07-15T22:35:45.319" v="173" actId="2711"/>
          <ac:spMkLst>
            <pc:docMk/>
            <pc:sldMk cId="581852997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36:28.117" v="202" actId="20577"/>
          <ac:spMkLst>
            <pc:docMk/>
            <pc:sldMk cId="581852997" sldId="266"/>
            <ac:spMk id="8" creationId="{2934FC33-1599-F242-B7BD-2088616822C2}"/>
          </ac:spMkLst>
        </pc:spChg>
      </pc:sldChg>
      <pc:sldChg chg="addSp modSp mod">
        <pc:chgData name="Sophia Wojahn" userId="5977cf0b-2d35-472f-9fc1-27e7243bd7cb" providerId="ADAL" clId="{984293F0-B81A-4AF1-97A2-61EAD9F19C8C}" dt="2024-07-15T22:42:06.985" v="331" actId="20577"/>
        <pc:sldMkLst>
          <pc:docMk/>
          <pc:sldMk cId="561086648" sldId="269"/>
        </pc:sldMkLst>
        <pc:spChg chg="add mod">
          <ac:chgData name="Sophia Wojahn" userId="5977cf0b-2d35-472f-9fc1-27e7243bd7cb" providerId="ADAL" clId="{984293F0-B81A-4AF1-97A2-61EAD9F19C8C}" dt="2024-07-15T22:41:29.662" v="294"/>
          <ac:spMkLst>
            <pc:docMk/>
            <pc:sldMk cId="561086648" sldId="269"/>
            <ac:spMk id="3" creationId="{FEA99422-8485-EC09-C44D-4E28279E3F30}"/>
          </ac:spMkLst>
        </pc:spChg>
        <pc:spChg chg="add mod">
          <ac:chgData name="Sophia Wojahn" userId="5977cf0b-2d35-472f-9fc1-27e7243bd7cb" providerId="ADAL" clId="{984293F0-B81A-4AF1-97A2-61EAD9F19C8C}" dt="2024-07-15T22:42:06.985" v="331" actId="20577"/>
          <ac:spMkLst>
            <pc:docMk/>
            <pc:sldMk cId="561086648" sldId="269"/>
            <ac:spMk id="4" creationId="{45EC560A-ED0D-6440-9A30-4639CA1C685E}"/>
          </ac:spMkLst>
        </pc:spChg>
        <pc:picChg chg="mod modCrop">
          <ac:chgData name="Sophia Wojahn" userId="5977cf0b-2d35-472f-9fc1-27e7243bd7cb" providerId="ADAL" clId="{984293F0-B81A-4AF1-97A2-61EAD9F19C8C}" dt="2024-07-15T22:42:00.683" v="311" actId="732"/>
          <ac:picMkLst>
            <pc:docMk/>
            <pc:sldMk cId="561086648" sldId="269"/>
            <ac:picMk id="12" creationId="{CF2ABB6E-3FD6-ED70-A138-2CE692356D33}"/>
          </ac:picMkLst>
        </pc:picChg>
      </pc:sldChg>
      <pc:sldChg chg="modSp mod">
        <pc:chgData name="Sophia Wojahn" userId="5977cf0b-2d35-472f-9fc1-27e7243bd7cb" providerId="ADAL" clId="{984293F0-B81A-4AF1-97A2-61EAD9F19C8C}" dt="2024-07-15T22:33:43.501" v="140" actId="2711"/>
        <pc:sldMkLst>
          <pc:docMk/>
          <pc:sldMk cId="2863105456" sldId="270"/>
        </pc:sldMkLst>
        <pc:spChg chg="mod">
          <ac:chgData name="Sophia Wojahn" userId="5977cf0b-2d35-472f-9fc1-27e7243bd7cb" providerId="ADAL" clId="{984293F0-B81A-4AF1-97A2-61EAD9F19C8C}" dt="2024-07-15T22:33:43.501" v="140" actId="2711"/>
          <ac:spMkLst>
            <pc:docMk/>
            <pc:sldMk cId="2863105456" sldId="270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84293F0-B81A-4AF1-97A2-61EAD9F19C8C}" dt="2024-07-15T22:33:52.484" v="142"/>
        <pc:sldMkLst>
          <pc:docMk/>
          <pc:sldMk cId="919886279" sldId="271"/>
        </pc:sldMkLst>
        <pc:spChg chg="mod">
          <ac:chgData name="Sophia Wojahn" userId="5977cf0b-2d35-472f-9fc1-27e7243bd7cb" providerId="ADAL" clId="{984293F0-B81A-4AF1-97A2-61EAD9F19C8C}" dt="2024-07-15T22:33:52.484" v="142"/>
          <ac:spMkLst>
            <pc:docMk/>
            <pc:sldMk cId="919886279" sldId="271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984293F0-B81A-4AF1-97A2-61EAD9F19C8C}" dt="2024-07-15T22:33:06.542" v="118" actId="948"/>
        <pc:sldMkLst>
          <pc:docMk/>
          <pc:sldMk cId="2601792542" sldId="273"/>
        </pc:sldMkLst>
        <pc:spChg chg="add mod">
          <ac:chgData name="Sophia Wojahn" userId="5977cf0b-2d35-472f-9fc1-27e7243bd7cb" providerId="ADAL" clId="{984293F0-B81A-4AF1-97A2-61EAD9F19C8C}" dt="2024-07-15T22:31:56.711" v="93" actId="1076"/>
          <ac:spMkLst>
            <pc:docMk/>
            <pc:sldMk cId="2601792542" sldId="273"/>
            <ac:spMk id="3" creationId="{DDB4CD21-C898-DC19-4BFE-D2E4C8C86FD0}"/>
          </ac:spMkLst>
        </pc:spChg>
        <pc:spChg chg="del">
          <ac:chgData name="Sophia Wojahn" userId="5977cf0b-2d35-472f-9fc1-27e7243bd7cb" providerId="ADAL" clId="{984293F0-B81A-4AF1-97A2-61EAD9F19C8C}" dt="2024-07-15T22:31:42.942" v="77" actId="478"/>
          <ac:spMkLst>
            <pc:docMk/>
            <pc:sldMk cId="2601792542" sldId="273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984293F0-B81A-4AF1-97A2-61EAD9F19C8C}" dt="2024-07-15T22:33:06.542" v="118" actId="948"/>
          <ac:graphicFrameMkLst>
            <pc:docMk/>
            <pc:sldMk cId="2601792542" sldId="273"/>
            <ac:graphicFrameMk id="12" creationId="{6FCB2C09-3744-E51C-7E13-0B75930B5213}"/>
          </ac:graphicFrameMkLst>
        </pc:graphicFrameChg>
      </pc:sldChg>
      <pc:sldChg chg="addSp delSp modSp mod">
        <pc:chgData name="Sophia Wojahn" userId="5977cf0b-2d35-472f-9fc1-27e7243bd7cb" providerId="ADAL" clId="{984293F0-B81A-4AF1-97A2-61EAD9F19C8C}" dt="2024-07-15T22:35:09.027" v="164" actId="948"/>
        <pc:sldMkLst>
          <pc:docMk/>
          <pc:sldMk cId="415684509" sldId="275"/>
        </pc:sldMkLst>
        <pc:spChg chg="add mod">
          <ac:chgData name="Sophia Wojahn" userId="5977cf0b-2d35-472f-9fc1-27e7243bd7cb" providerId="ADAL" clId="{984293F0-B81A-4AF1-97A2-61EAD9F19C8C}" dt="2024-07-15T22:34:35.087" v="155" actId="1076"/>
          <ac:spMkLst>
            <pc:docMk/>
            <pc:sldMk cId="415684509" sldId="275"/>
            <ac:spMk id="3" creationId="{250B32C3-D6D5-3388-E8D8-1139CDF73BB9}"/>
          </ac:spMkLst>
        </pc:spChg>
        <pc:spChg chg="del">
          <ac:chgData name="Sophia Wojahn" userId="5977cf0b-2d35-472f-9fc1-27e7243bd7cb" providerId="ADAL" clId="{984293F0-B81A-4AF1-97A2-61EAD9F19C8C}" dt="2024-07-15T22:34:24.414" v="150" actId="478"/>
          <ac:spMkLst>
            <pc:docMk/>
            <pc:sldMk cId="415684509" sldId="275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984293F0-B81A-4AF1-97A2-61EAD9F19C8C}" dt="2024-07-15T22:35:09.027" v="164" actId="948"/>
          <ac:graphicFrameMkLst>
            <pc:docMk/>
            <pc:sldMk cId="415684509" sldId="275"/>
            <ac:graphicFrameMk id="12" creationId="{6FCB2C09-3744-E51C-7E13-0B75930B5213}"/>
          </ac:graphicFrameMkLst>
        </pc:graphicFrameChg>
      </pc:sldChg>
      <pc:sldChg chg="addSp delSp modSp mod">
        <pc:chgData name="Sophia Wojahn" userId="5977cf0b-2d35-472f-9fc1-27e7243bd7cb" providerId="ADAL" clId="{984293F0-B81A-4AF1-97A2-61EAD9F19C8C}" dt="2024-07-15T22:38:40.416" v="237" actId="255"/>
        <pc:sldMkLst>
          <pc:docMk/>
          <pc:sldMk cId="3455698823" sldId="276"/>
        </pc:sldMkLst>
        <pc:spChg chg="add mod">
          <ac:chgData name="Sophia Wojahn" userId="5977cf0b-2d35-472f-9fc1-27e7243bd7cb" providerId="ADAL" clId="{984293F0-B81A-4AF1-97A2-61EAD9F19C8C}" dt="2024-07-15T22:38:03.981" v="230" actId="2711"/>
          <ac:spMkLst>
            <pc:docMk/>
            <pc:sldMk cId="3455698823" sldId="276"/>
            <ac:spMk id="3" creationId="{CDF04742-DE5F-56B7-43F7-E545DD6DA2F0}"/>
          </ac:spMkLst>
        </pc:spChg>
        <pc:spChg chg="del">
          <ac:chgData name="Sophia Wojahn" userId="5977cf0b-2d35-472f-9fc1-27e7243bd7cb" providerId="ADAL" clId="{984293F0-B81A-4AF1-97A2-61EAD9F19C8C}" dt="2024-07-15T22:37:59.999" v="229" actId="478"/>
          <ac:spMkLst>
            <pc:docMk/>
            <pc:sldMk cId="3455698823" sldId="276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984293F0-B81A-4AF1-97A2-61EAD9F19C8C}" dt="2024-07-15T22:38:40.416" v="237" actId="255"/>
          <ac:graphicFrameMkLst>
            <pc:docMk/>
            <pc:sldMk cId="3455698823" sldId="276"/>
            <ac:graphicFrameMk id="12" creationId="{6FCB2C09-3744-E51C-7E13-0B75930B5213}"/>
          </ac:graphicFrameMkLst>
        </pc:graphicFrameChg>
      </pc:sldChg>
      <pc:sldChg chg="modSp mod">
        <pc:chgData name="Sophia Wojahn" userId="5977cf0b-2d35-472f-9fc1-27e7243bd7cb" providerId="ADAL" clId="{984293F0-B81A-4AF1-97A2-61EAD9F19C8C}" dt="2024-07-15T22:34:13.919" v="148" actId="1076"/>
        <pc:sldMkLst>
          <pc:docMk/>
          <pc:sldMk cId="625292005" sldId="277"/>
        </pc:sldMkLst>
        <pc:spChg chg="mod">
          <ac:chgData name="Sophia Wojahn" userId="5977cf0b-2d35-472f-9fc1-27e7243bd7cb" providerId="ADAL" clId="{984293F0-B81A-4AF1-97A2-61EAD9F19C8C}" dt="2024-07-15T22:34:13.919" v="148" actId="1076"/>
          <ac:spMkLst>
            <pc:docMk/>
            <pc:sldMk cId="625292005" sldId="277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84293F0-B81A-4AF1-97A2-61EAD9F19C8C}" dt="2024-07-15T22:37:33.105" v="223" actId="15"/>
        <pc:sldMkLst>
          <pc:docMk/>
          <pc:sldMk cId="900881202" sldId="278"/>
        </pc:sldMkLst>
        <pc:spChg chg="mod">
          <ac:chgData name="Sophia Wojahn" userId="5977cf0b-2d35-472f-9fc1-27e7243bd7cb" providerId="ADAL" clId="{984293F0-B81A-4AF1-97A2-61EAD9F19C8C}" dt="2024-07-15T22:36:36.763" v="204" actId="2711"/>
          <ac:spMkLst>
            <pc:docMk/>
            <pc:sldMk cId="900881202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37:33.105" v="223" actId="15"/>
          <ac:spMkLst>
            <pc:docMk/>
            <pc:sldMk cId="900881202" sldId="27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84293F0-B81A-4AF1-97A2-61EAD9F19C8C}" dt="2024-07-15T22:38:51.070" v="240" actId="1076"/>
        <pc:sldMkLst>
          <pc:docMk/>
          <pc:sldMk cId="1004476994" sldId="279"/>
        </pc:sldMkLst>
        <pc:spChg chg="mod">
          <ac:chgData name="Sophia Wojahn" userId="5977cf0b-2d35-472f-9fc1-27e7243bd7cb" providerId="ADAL" clId="{984293F0-B81A-4AF1-97A2-61EAD9F19C8C}" dt="2024-07-15T22:38:51.070" v="240" actId="1076"/>
          <ac:spMkLst>
            <pc:docMk/>
            <pc:sldMk cId="1004476994" sldId="279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984293F0-B81A-4AF1-97A2-61EAD9F19C8C}" dt="2024-07-15T22:40:04.940" v="285" actId="14"/>
        <pc:sldMkLst>
          <pc:docMk/>
          <pc:sldMk cId="596284674" sldId="280"/>
        </pc:sldMkLst>
        <pc:spChg chg="add mod">
          <ac:chgData name="Sophia Wojahn" userId="5977cf0b-2d35-472f-9fc1-27e7243bd7cb" providerId="ADAL" clId="{984293F0-B81A-4AF1-97A2-61EAD9F19C8C}" dt="2024-07-15T22:39:29.014" v="277" actId="1076"/>
          <ac:spMkLst>
            <pc:docMk/>
            <pc:sldMk cId="596284674" sldId="280"/>
            <ac:spMk id="3" creationId="{99D308A5-9DF7-2772-37C3-750CD2DBA3AE}"/>
          </ac:spMkLst>
        </pc:spChg>
        <pc:spChg chg="del mod">
          <ac:chgData name="Sophia Wojahn" userId="5977cf0b-2d35-472f-9fc1-27e7243bd7cb" providerId="ADAL" clId="{984293F0-B81A-4AF1-97A2-61EAD9F19C8C}" dt="2024-07-15T22:39:12.877" v="243" actId="478"/>
          <ac:spMkLst>
            <pc:docMk/>
            <pc:sldMk cId="596284674" sldId="280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984293F0-B81A-4AF1-97A2-61EAD9F19C8C}" dt="2024-07-15T22:40:04.940" v="285" actId="14"/>
          <ac:graphicFrameMkLst>
            <pc:docMk/>
            <pc:sldMk cId="596284674" sldId="280"/>
            <ac:graphicFrameMk id="12" creationId="{6FCB2C09-3744-E51C-7E13-0B75930B5213}"/>
          </ac:graphicFrameMkLst>
        </pc:graphicFrameChg>
      </pc:sldChg>
      <pc:sldChg chg="modSp mod">
        <pc:chgData name="Sophia Wojahn" userId="5977cf0b-2d35-472f-9fc1-27e7243bd7cb" providerId="ADAL" clId="{984293F0-B81A-4AF1-97A2-61EAD9F19C8C}" dt="2024-07-15T22:41:59.476" v="307" actId="20577"/>
        <pc:sldMkLst>
          <pc:docMk/>
          <pc:sldMk cId="1820207377" sldId="281"/>
        </pc:sldMkLst>
        <pc:spChg chg="mod">
          <ac:chgData name="Sophia Wojahn" userId="5977cf0b-2d35-472f-9fc1-27e7243bd7cb" providerId="ADAL" clId="{984293F0-B81A-4AF1-97A2-61EAD9F19C8C}" dt="2024-07-15T22:40:16.247" v="287" actId="2711"/>
          <ac:spMkLst>
            <pc:docMk/>
            <pc:sldMk cId="1820207377" sldId="281"/>
            <ac:spMk id="4" creationId="{D70C4DC1-F64A-1743-B34D-E6065145F165}"/>
          </ac:spMkLst>
        </pc:spChg>
        <pc:spChg chg="mod">
          <ac:chgData name="Sophia Wojahn" userId="5977cf0b-2d35-472f-9fc1-27e7243bd7cb" providerId="ADAL" clId="{984293F0-B81A-4AF1-97A2-61EAD9F19C8C}" dt="2024-07-15T22:41:59.476" v="307" actId="20577"/>
          <ac:spMkLst>
            <pc:docMk/>
            <pc:sldMk cId="1820207377" sldId="28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84293F0-B81A-4AF1-97A2-61EAD9F19C8C}" dt="2024-07-15T22:42:36.372" v="340" actId="14100"/>
        <pc:sldMkLst>
          <pc:docMk/>
          <pc:sldMk cId="2787972321" sldId="282"/>
        </pc:sldMkLst>
        <pc:picChg chg="mod">
          <ac:chgData name="Sophia Wojahn" userId="5977cf0b-2d35-472f-9fc1-27e7243bd7cb" providerId="ADAL" clId="{984293F0-B81A-4AF1-97A2-61EAD9F19C8C}" dt="2024-07-15T22:42:30.547" v="338" actId="1076"/>
          <ac:picMkLst>
            <pc:docMk/>
            <pc:sldMk cId="2787972321" sldId="282"/>
            <ac:picMk id="8" creationId="{086B34C1-2E49-0779-064C-C214D8D3BF80}"/>
          </ac:picMkLst>
        </pc:picChg>
        <pc:picChg chg="mod">
          <ac:chgData name="Sophia Wojahn" userId="5977cf0b-2d35-472f-9fc1-27e7243bd7cb" providerId="ADAL" clId="{984293F0-B81A-4AF1-97A2-61EAD9F19C8C}" dt="2024-07-15T22:42:36.372" v="340" actId="14100"/>
          <ac:picMkLst>
            <pc:docMk/>
            <pc:sldMk cId="2787972321" sldId="282"/>
            <ac:picMk id="10" creationId="{0A919C72-5139-0ABD-9870-84F726CAB4C9}"/>
          </ac:picMkLst>
        </pc:picChg>
      </pc:sldChg>
      <pc:sldChg chg="addSp delSp modSp mod delDesignElem chgLayout">
        <pc:chgData name="Sophia Wojahn" userId="5977cf0b-2d35-472f-9fc1-27e7243bd7cb" providerId="ADAL" clId="{984293F0-B81A-4AF1-97A2-61EAD9F19C8C}" dt="2024-07-15T22:43:08.116" v="353" actId="14100"/>
        <pc:sldMkLst>
          <pc:docMk/>
          <pc:sldMk cId="1069112398" sldId="283"/>
        </pc:sldMkLst>
        <pc:spChg chg="add del mod ord">
          <ac:chgData name="Sophia Wojahn" userId="5977cf0b-2d35-472f-9fc1-27e7243bd7cb" providerId="ADAL" clId="{984293F0-B81A-4AF1-97A2-61EAD9F19C8C}" dt="2024-07-15T22:42:54.315" v="345" actId="478"/>
          <ac:spMkLst>
            <pc:docMk/>
            <pc:sldMk cId="1069112398" sldId="283"/>
            <ac:spMk id="3" creationId="{81C4D38B-29A9-4AF7-B4FF-4E05B175DCE8}"/>
          </ac:spMkLst>
        </pc:spChg>
        <pc:spChg chg="add del mod ord">
          <ac:chgData name="Sophia Wojahn" userId="5977cf0b-2d35-472f-9fc1-27e7243bd7cb" providerId="ADAL" clId="{984293F0-B81A-4AF1-97A2-61EAD9F19C8C}" dt="2024-07-15T22:42:55.451" v="346" actId="478"/>
          <ac:spMkLst>
            <pc:docMk/>
            <pc:sldMk cId="1069112398" sldId="283"/>
            <ac:spMk id="4" creationId="{31EA9179-7429-5DC8-DF81-7036F281BE44}"/>
          </ac:spMkLst>
        </pc:spChg>
        <pc:spChg chg="del">
          <ac:chgData name="Sophia Wojahn" userId="5977cf0b-2d35-472f-9fc1-27e7243bd7cb" providerId="ADAL" clId="{984293F0-B81A-4AF1-97A2-61EAD9F19C8C}" dt="2024-07-15T22:42:46.659" v="344" actId="700"/>
          <ac:spMkLst>
            <pc:docMk/>
            <pc:sldMk cId="1069112398" sldId="283"/>
            <ac:spMk id="17" creationId="{11BE3FA7-0D70-4431-814F-D8C40576EA93}"/>
          </ac:spMkLst>
        </pc:spChg>
        <pc:picChg chg="mod">
          <ac:chgData name="Sophia Wojahn" userId="5977cf0b-2d35-472f-9fc1-27e7243bd7cb" providerId="ADAL" clId="{984293F0-B81A-4AF1-97A2-61EAD9F19C8C}" dt="2024-07-15T22:43:08.116" v="353" actId="14100"/>
          <ac:picMkLst>
            <pc:docMk/>
            <pc:sldMk cId="1069112398" sldId="283"/>
            <ac:picMk id="2" creationId="{F8CF94DB-A4F3-C791-4744-C06DB0E8ABDE}"/>
          </ac:picMkLst>
        </pc:picChg>
        <pc:picChg chg="mod">
          <ac:chgData name="Sophia Wojahn" userId="5977cf0b-2d35-472f-9fc1-27e7243bd7cb" providerId="ADAL" clId="{984293F0-B81A-4AF1-97A2-61EAD9F19C8C}" dt="2024-07-15T22:43:03.483" v="351" actId="1076"/>
          <ac:picMkLst>
            <pc:docMk/>
            <pc:sldMk cId="1069112398" sldId="283"/>
            <ac:picMk id="12" creationId="{BC12FF95-2845-A939-9325-4E4129B1043F}"/>
          </ac:picMkLst>
        </pc:picChg>
      </pc:sldChg>
      <pc:sldChg chg="modSp mod">
        <pc:chgData name="Sophia Wojahn" userId="5977cf0b-2d35-472f-9fc1-27e7243bd7cb" providerId="ADAL" clId="{984293F0-B81A-4AF1-97A2-61EAD9F19C8C}" dt="2024-07-15T22:42:21.268" v="337" actId="1076"/>
        <pc:sldMkLst>
          <pc:docMk/>
          <pc:sldMk cId="463175278" sldId="284"/>
        </pc:sldMkLst>
        <pc:spChg chg="mod">
          <ac:chgData name="Sophia Wojahn" userId="5977cf0b-2d35-472f-9fc1-27e7243bd7cb" providerId="ADAL" clId="{984293F0-B81A-4AF1-97A2-61EAD9F19C8C}" dt="2024-07-15T22:42:13.868" v="333" actId="2711"/>
          <ac:spMkLst>
            <pc:docMk/>
            <pc:sldMk cId="463175278" sldId="284"/>
            <ac:spMk id="4" creationId="{D70C4DC1-F64A-1743-B34D-E6065145F165}"/>
          </ac:spMkLst>
        </pc:spChg>
        <pc:picChg chg="mod">
          <ac:chgData name="Sophia Wojahn" userId="5977cf0b-2d35-472f-9fc1-27e7243bd7cb" providerId="ADAL" clId="{984293F0-B81A-4AF1-97A2-61EAD9F19C8C}" dt="2024-07-15T22:42:21.268" v="337" actId="1076"/>
          <ac:picMkLst>
            <pc:docMk/>
            <pc:sldMk cId="463175278" sldId="284"/>
            <ac:picMk id="5" creationId="{C85770B9-1205-145F-6BC9-ED130CC8993A}"/>
          </ac:picMkLst>
        </pc:picChg>
      </pc:sldChg>
      <pc:sldChg chg="modSp mod">
        <pc:chgData name="Sophia Wojahn" userId="5977cf0b-2d35-472f-9fc1-27e7243bd7cb" providerId="ADAL" clId="{984293F0-B81A-4AF1-97A2-61EAD9F19C8C}" dt="2024-07-15T22:33:36.053" v="138" actId="1076"/>
        <pc:sldMkLst>
          <pc:docMk/>
          <pc:sldMk cId="2128554031" sldId="285"/>
        </pc:sldMkLst>
        <pc:spChg chg="mod">
          <ac:chgData name="Sophia Wojahn" userId="5977cf0b-2d35-472f-9fc1-27e7243bd7cb" providerId="ADAL" clId="{984293F0-B81A-4AF1-97A2-61EAD9F19C8C}" dt="2024-07-15T22:33:36.053" v="138" actId="1076"/>
          <ac:spMkLst>
            <pc:docMk/>
            <pc:sldMk cId="2128554031" sldId="285"/>
            <ac:spMk id="4" creationId="{D70C4DC1-F64A-1743-B34D-E6065145F165}"/>
          </ac:spMkLst>
        </pc:spChg>
      </pc:sldChg>
    </pc:docChg>
  </pc:docChgLst>
  <pc:docChgLst>
    <pc:chgData name="Zoey Fife" userId="62b8f04c-5d42-4c42-9cb9-ccc699b26ef4" providerId="ADAL" clId="{6AFA5ABF-46C9-4ED5-A296-E52738757DEF}"/>
    <pc:docChg chg="undo custSel addSld delSld modSld sldOrd">
      <pc:chgData name="Zoey Fife" userId="62b8f04c-5d42-4c42-9cb9-ccc699b26ef4" providerId="ADAL" clId="{6AFA5ABF-46C9-4ED5-A296-E52738757DEF}" dt="2024-07-11T21:10:50.829" v="3686" actId="26606"/>
      <pc:docMkLst>
        <pc:docMk/>
      </pc:docMkLst>
      <pc:sldChg chg="modSp mod">
        <pc:chgData name="Zoey Fife" userId="62b8f04c-5d42-4c42-9cb9-ccc699b26ef4" providerId="ADAL" clId="{6AFA5ABF-46C9-4ED5-A296-E52738757DEF}" dt="2024-06-05T17:32:06.278" v="52" actId="20577"/>
        <pc:sldMkLst>
          <pc:docMk/>
          <pc:sldMk cId="1199068948" sldId="257"/>
        </pc:sldMkLst>
        <pc:spChg chg="mod">
          <ac:chgData name="Zoey Fife" userId="62b8f04c-5d42-4c42-9cb9-ccc699b26ef4" providerId="ADAL" clId="{6AFA5ABF-46C9-4ED5-A296-E52738757DEF}" dt="2024-06-05T17:31:57.010" v="28" actId="20577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6-05T17:32:06.278" v="52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 ord">
        <pc:chgData name="Zoey Fife" userId="62b8f04c-5d42-4c42-9cb9-ccc699b26ef4" providerId="ADAL" clId="{6AFA5ABF-46C9-4ED5-A296-E52738757DEF}" dt="2024-06-26T20:10:27.750" v="2538"/>
        <pc:sldMkLst>
          <pc:docMk/>
          <pc:sldMk cId="327137941" sldId="258"/>
        </pc:sldMkLst>
        <pc:spChg chg="mod">
          <ac:chgData name="Zoey Fife" userId="62b8f04c-5d42-4c42-9cb9-ccc699b26ef4" providerId="ADAL" clId="{6AFA5ABF-46C9-4ED5-A296-E52738757DEF}" dt="2024-06-05T17:58:30.937" v="87" actId="1076"/>
          <ac:spMkLst>
            <pc:docMk/>
            <pc:sldMk cId="327137941" sldId="258"/>
            <ac:spMk id="2" creationId="{7B3E46E0-4CCB-D8D6-CD17-E2EC4E96E727}"/>
          </ac:spMkLst>
        </pc:spChg>
        <pc:spChg chg="mod">
          <ac:chgData name="Zoey Fife" userId="62b8f04c-5d42-4c42-9cb9-ccc699b26ef4" providerId="ADAL" clId="{6AFA5ABF-46C9-4ED5-A296-E52738757DEF}" dt="2024-06-05T17:58:35.323" v="88" actId="1076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6-05T17:58:44.005" v="105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addSp delSp modSp del mod ord">
        <pc:chgData name="Zoey Fife" userId="62b8f04c-5d42-4c42-9cb9-ccc699b26ef4" providerId="ADAL" clId="{6AFA5ABF-46C9-4ED5-A296-E52738757DEF}" dt="2024-06-26T20:30:44.439" v="2612" actId="47"/>
        <pc:sldMkLst>
          <pc:docMk/>
          <pc:sldMk cId="2075923487" sldId="259"/>
        </pc:sldMkLst>
        <pc:spChg chg="mod">
          <ac:chgData name="Zoey Fife" userId="62b8f04c-5d42-4c42-9cb9-ccc699b26ef4" providerId="ADAL" clId="{6AFA5ABF-46C9-4ED5-A296-E52738757DEF}" dt="2024-06-06T16:01:07.903" v="414" actId="20577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6-06T16:01:15.270" v="435" actId="20577"/>
          <ac:spMkLst>
            <pc:docMk/>
            <pc:sldMk cId="2075923487" sldId="259"/>
            <ac:spMk id="8" creationId="{2934FC33-1599-F242-B7BD-2088616822C2}"/>
          </ac:spMkLst>
        </pc:spChg>
        <pc:picChg chg="add mod">
          <ac:chgData name="Zoey Fife" userId="62b8f04c-5d42-4c42-9cb9-ccc699b26ef4" providerId="ADAL" clId="{6AFA5ABF-46C9-4ED5-A296-E52738757DEF}" dt="2024-06-06T16:01:23.427" v="436" actId="1076"/>
          <ac:picMkLst>
            <pc:docMk/>
            <pc:sldMk cId="2075923487" sldId="259"/>
            <ac:picMk id="5" creationId="{1BBE4D18-06CD-F329-BEBE-30212A1E57F3}"/>
          </ac:picMkLst>
        </pc:picChg>
        <pc:picChg chg="add del mod">
          <ac:chgData name="Zoey Fife" userId="62b8f04c-5d42-4c42-9cb9-ccc699b26ef4" providerId="ADAL" clId="{6AFA5ABF-46C9-4ED5-A296-E52738757DEF}" dt="2024-06-06T16:04:49.880" v="454" actId="21"/>
          <ac:picMkLst>
            <pc:docMk/>
            <pc:sldMk cId="2075923487" sldId="259"/>
            <ac:picMk id="7" creationId="{689AFA19-EB26-9AFA-5D96-805D2AAD67FC}"/>
          </ac:picMkLst>
        </pc:picChg>
        <pc:picChg chg="add del mod">
          <ac:chgData name="Zoey Fife" userId="62b8f04c-5d42-4c42-9cb9-ccc699b26ef4" providerId="ADAL" clId="{6AFA5ABF-46C9-4ED5-A296-E52738757DEF}" dt="2024-06-06T16:04:44.983" v="452" actId="21"/>
          <ac:picMkLst>
            <pc:docMk/>
            <pc:sldMk cId="2075923487" sldId="259"/>
            <ac:picMk id="10" creationId="{85F2AD91-A42D-F5E0-ACC1-DE8C254DD457}"/>
          </ac:picMkLst>
        </pc:picChg>
        <pc:picChg chg="add del mod">
          <ac:chgData name="Zoey Fife" userId="62b8f04c-5d42-4c42-9cb9-ccc699b26ef4" providerId="ADAL" clId="{6AFA5ABF-46C9-4ED5-A296-E52738757DEF}" dt="2024-06-06T16:04:39.464" v="449" actId="21"/>
          <ac:picMkLst>
            <pc:docMk/>
            <pc:sldMk cId="2075923487" sldId="259"/>
            <ac:picMk id="12" creationId="{E384D840-3297-BC2A-5EA5-FC5E71051A8E}"/>
          </ac:picMkLst>
        </pc:picChg>
      </pc:sldChg>
      <pc:sldChg chg="modSp mod">
        <pc:chgData name="Zoey Fife" userId="62b8f04c-5d42-4c42-9cb9-ccc699b26ef4" providerId="ADAL" clId="{6AFA5ABF-46C9-4ED5-A296-E52738757DEF}" dt="2024-07-10T18:52:33.382" v="2698" actId="3626"/>
        <pc:sldMkLst>
          <pc:docMk/>
          <pc:sldMk cId="2431108354" sldId="260"/>
        </pc:sldMkLst>
        <pc:spChg chg="mod">
          <ac:chgData name="Zoey Fife" userId="62b8f04c-5d42-4c42-9cb9-ccc699b26ef4" providerId="ADAL" clId="{6AFA5ABF-46C9-4ED5-A296-E52738757DEF}" dt="2024-07-10T18:52:33.382" v="2698" actId="3626"/>
          <ac:spMkLst>
            <pc:docMk/>
            <pc:sldMk cId="2431108354" sldId="260"/>
            <ac:spMk id="8" creationId="{2934FC33-1599-F242-B7BD-2088616822C2}"/>
          </ac:spMkLst>
        </pc:spChg>
      </pc:sldChg>
      <pc:sldChg chg="modSp add mod ord">
        <pc:chgData name="Zoey Fife" userId="62b8f04c-5d42-4c42-9cb9-ccc699b26ef4" providerId="ADAL" clId="{6AFA5ABF-46C9-4ED5-A296-E52738757DEF}" dt="2024-06-05T17:59:19.831" v="167" actId="1076"/>
        <pc:sldMkLst>
          <pc:docMk/>
          <pc:sldMk cId="4235269348" sldId="261"/>
        </pc:sldMkLst>
        <pc:spChg chg="mod">
          <ac:chgData name="Zoey Fife" userId="62b8f04c-5d42-4c42-9cb9-ccc699b26ef4" providerId="ADAL" clId="{6AFA5ABF-46C9-4ED5-A296-E52738757DEF}" dt="2024-06-05T17:59:06.957" v="133" actId="1076"/>
          <ac:spMkLst>
            <pc:docMk/>
            <pc:sldMk cId="4235269348" sldId="261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6-05T17:59:19.831" v="167" actId="1076"/>
          <ac:spMkLst>
            <pc:docMk/>
            <pc:sldMk cId="4235269348" sldId="261"/>
            <ac:spMk id="8" creationId="{2934FC33-1599-F242-B7BD-2088616822C2}"/>
          </ac:spMkLst>
        </pc:spChg>
      </pc:sldChg>
      <pc:sldChg chg="modSp add mod">
        <pc:chgData name="Zoey Fife" userId="62b8f04c-5d42-4c42-9cb9-ccc699b26ef4" providerId="ADAL" clId="{6AFA5ABF-46C9-4ED5-A296-E52738757DEF}" dt="2024-07-11T18:24:32.270" v="2793" actId="20577"/>
        <pc:sldMkLst>
          <pc:docMk/>
          <pc:sldMk cId="1693451798" sldId="262"/>
        </pc:sldMkLst>
        <pc:spChg chg="mod">
          <ac:chgData name="Zoey Fife" userId="62b8f04c-5d42-4c42-9cb9-ccc699b26ef4" providerId="ADAL" clId="{6AFA5ABF-46C9-4ED5-A296-E52738757DEF}" dt="2024-06-05T18:08:06.169" v="271" actId="1076"/>
          <ac:spMkLst>
            <pc:docMk/>
            <pc:sldMk cId="1693451798" sldId="262"/>
            <ac:spMk id="2" creationId="{7B3E46E0-4CCB-D8D6-CD17-E2EC4E96E727}"/>
          </ac:spMkLst>
        </pc:spChg>
        <pc:spChg chg="mod">
          <ac:chgData name="Zoey Fife" userId="62b8f04c-5d42-4c42-9cb9-ccc699b26ef4" providerId="ADAL" clId="{6AFA5ABF-46C9-4ED5-A296-E52738757DEF}" dt="2024-07-11T18:24:15.004" v="2738" actId="20577"/>
          <ac:spMkLst>
            <pc:docMk/>
            <pc:sldMk cId="1693451798" sldId="262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7-11T18:24:32.270" v="2793" actId="20577"/>
          <ac:spMkLst>
            <pc:docMk/>
            <pc:sldMk cId="1693451798" sldId="262"/>
            <ac:spMk id="8" creationId="{2934FC33-1599-F242-B7BD-2088616822C2}"/>
          </ac:spMkLst>
        </pc:spChg>
      </pc:sldChg>
      <pc:sldChg chg="addSp delSp modSp add del mod">
        <pc:chgData name="Zoey Fife" userId="62b8f04c-5d42-4c42-9cb9-ccc699b26ef4" providerId="ADAL" clId="{6AFA5ABF-46C9-4ED5-A296-E52738757DEF}" dt="2024-06-26T20:30:44.439" v="2612" actId="47"/>
        <pc:sldMkLst>
          <pc:docMk/>
          <pc:sldMk cId="3752870252" sldId="263"/>
        </pc:sldMkLst>
        <pc:spChg chg="mod">
          <ac:chgData name="Zoey Fife" userId="62b8f04c-5d42-4c42-9cb9-ccc699b26ef4" providerId="ADAL" clId="{6AFA5ABF-46C9-4ED5-A296-E52738757DEF}" dt="2024-06-05T18:07:17.651" v="203" actId="1076"/>
          <ac:spMkLst>
            <pc:docMk/>
            <pc:sldMk cId="3752870252" sldId="263"/>
            <ac:spMk id="2" creationId="{7B3E46E0-4CCB-D8D6-CD17-E2EC4E96E727}"/>
          </ac:spMkLst>
        </pc:spChg>
        <pc:spChg chg="mod">
          <ac:chgData name="Zoey Fife" userId="62b8f04c-5d42-4c42-9cb9-ccc699b26ef4" providerId="ADAL" clId="{6AFA5ABF-46C9-4ED5-A296-E52738757DEF}" dt="2024-06-05T18:07:19.427" v="204" actId="1076"/>
          <ac:spMkLst>
            <pc:docMk/>
            <pc:sldMk cId="3752870252" sldId="263"/>
            <ac:spMk id="4" creationId="{D70C4DC1-F64A-1743-B34D-E6065145F165}"/>
          </ac:spMkLst>
        </pc:spChg>
        <pc:spChg chg="add mod">
          <ac:chgData name="Zoey Fife" userId="62b8f04c-5d42-4c42-9cb9-ccc699b26ef4" providerId="ADAL" clId="{6AFA5ABF-46C9-4ED5-A296-E52738757DEF}" dt="2024-06-05T20:13:16.779" v="378" actId="20577"/>
          <ac:spMkLst>
            <pc:docMk/>
            <pc:sldMk cId="3752870252" sldId="263"/>
            <ac:spMk id="6" creationId="{45484433-48F0-A2B6-7AAB-8BAFC5746B82}"/>
          </ac:spMkLst>
        </pc:spChg>
        <pc:spChg chg="del mod">
          <ac:chgData name="Zoey Fife" userId="62b8f04c-5d42-4c42-9cb9-ccc699b26ef4" providerId="ADAL" clId="{6AFA5ABF-46C9-4ED5-A296-E52738757DEF}" dt="2024-06-05T18:07:25.150" v="207"/>
          <ac:spMkLst>
            <pc:docMk/>
            <pc:sldMk cId="3752870252" sldId="263"/>
            <ac:spMk id="8" creationId="{2934FC33-1599-F242-B7BD-2088616822C2}"/>
          </ac:spMkLst>
        </pc:spChg>
      </pc:sldChg>
      <pc:sldChg chg="addSp modSp add mod">
        <pc:chgData name="Zoey Fife" userId="62b8f04c-5d42-4c42-9cb9-ccc699b26ef4" providerId="ADAL" clId="{6AFA5ABF-46C9-4ED5-A296-E52738757DEF}" dt="2024-07-11T20:32:35.070" v="3265" actId="20577"/>
        <pc:sldMkLst>
          <pc:docMk/>
          <pc:sldMk cId="2868623339" sldId="264"/>
        </pc:sldMkLst>
        <pc:spChg chg="mod">
          <ac:chgData name="Zoey Fife" userId="62b8f04c-5d42-4c42-9cb9-ccc699b26ef4" providerId="ADAL" clId="{6AFA5ABF-46C9-4ED5-A296-E52738757DEF}" dt="2024-06-26T20:34:07.255" v="2648" actId="14100"/>
          <ac:spMkLst>
            <pc:docMk/>
            <pc:sldMk cId="2868623339" sldId="264"/>
            <ac:spMk id="4" creationId="{D70C4DC1-F64A-1743-B34D-E6065145F165}"/>
          </ac:spMkLst>
        </pc:spChg>
        <pc:spChg chg="add mod">
          <ac:chgData name="Zoey Fife" userId="62b8f04c-5d42-4c42-9cb9-ccc699b26ef4" providerId="ADAL" clId="{6AFA5ABF-46C9-4ED5-A296-E52738757DEF}" dt="2024-07-11T20:32:35.070" v="3265" actId="20577"/>
          <ac:spMkLst>
            <pc:docMk/>
            <pc:sldMk cId="2868623339" sldId="264"/>
            <ac:spMk id="6" creationId="{B1B0DE70-2A13-ABA4-F3EB-06A7C30988D4}"/>
          </ac:spMkLst>
        </pc:spChg>
      </pc:sldChg>
      <pc:sldChg chg="addSp delSp modSp add del mod ord">
        <pc:chgData name="Zoey Fife" userId="62b8f04c-5d42-4c42-9cb9-ccc699b26ef4" providerId="ADAL" clId="{6AFA5ABF-46C9-4ED5-A296-E52738757DEF}" dt="2024-06-26T20:30:44.439" v="2612" actId="47"/>
        <pc:sldMkLst>
          <pc:docMk/>
          <pc:sldMk cId="3763272070" sldId="265"/>
        </pc:sldMkLst>
        <pc:spChg chg="mod">
          <ac:chgData name="Zoey Fife" userId="62b8f04c-5d42-4c42-9cb9-ccc699b26ef4" providerId="ADAL" clId="{6AFA5ABF-46C9-4ED5-A296-E52738757DEF}" dt="2024-06-06T16:05:27.670" v="507" actId="20577"/>
          <ac:spMkLst>
            <pc:docMk/>
            <pc:sldMk cId="3763272070" sldId="265"/>
            <ac:spMk id="4" creationId="{D70C4DC1-F64A-1743-B34D-E6065145F165}"/>
          </ac:spMkLst>
        </pc:spChg>
        <pc:spChg chg="del">
          <ac:chgData name="Zoey Fife" userId="62b8f04c-5d42-4c42-9cb9-ccc699b26ef4" providerId="ADAL" clId="{6AFA5ABF-46C9-4ED5-A296-E52738757DEF}" dt="2024-06-06T16:05:33.004" v="509" actId="478"/>
          <ac:spMkLst>
            <pc:docMk/>
            <pc:sldMk cId="3763272070" sldId="265"/>
            <ac:spMk id="8" creationId="{2934FC33-1599-F242-B7BD-2088616822C2}"/>
          </ac:spMkLst>
        </pc:spChg>
        <pc:picChg chg="add mod">
          <ac:chgData name="Zoey Fife" userId="62b8f04c-5d42-4c42-9cb9-ccc699b26ef4" providerId="ADAL" clId="{6AFA5ABF-46C9-4ED5-A296-E52738757DEF}" dt="2024-06-06T16:05:35.597" v="510" actId="1076"/>
          <ac:picMkLst>
            <pc:docMk/>
            <pc:sldMk cId="3763272070" sldId="265"/>
            <ac:picMk id="7" creationId="{689AFA19-EB26-9AFA-5D96-805D2AAD67FC}"/>
          </ac:picMkLst>
        </pc:picChg>
        <pc:picChg chg="add mod">
          <ac:chgData name="Zoey Fife" userId="62b8f04c-5d42-4c42-9cb9-ccc699b26ef4" providerId="ADAL" clId="{6AFA5ABF-46C9-4ED5-A296-E52738757DEF}" dt="2024-06-06T16:05:41.766" v="512" actId="1076"/>
          <ac:picMkLst>
            <pc:docMk/>
            <pc:sldMk cId="3763272070" sldId="265"/>
            <ac:picMk id="10" creationId="{85F2AD91-A42D-F5E0-ACC1-DE8C254DD457}"/>
          </ac:picMkLst>
        </pc:picChg>
        <pc:picChg chg="add mod modCrop">
          <ac:chgData name="Zoey Fife" userId="62b8f04c-5d42-4c42-9cb9-ccc699b26ef4" providerId="ADAL" clId="{6AFA5ABF-46C9-4ED5-A296-E52738757DEF}" dt="2024-06-06T16:05:37.762" v="511" actId="1076"/>
          <ac:picMkLst>
            <pc:docMk/>
            <pc:sldMk cId="3763272070" sldId="265"/>
            <ac:picMk id="12" creationId="{E384D840-3297-BC2A-5EA5-FC5E71051A8E}"/>
          </ac:picMkLst>
        </pc:picChg>
      </pc:sldChg>
      <pc:sldChg chg="modSp add mod">
        <pc:chgData name="Zoey Fife" userId="62b8f04c-5d42-4c42-9cb9-ccc699b26ef4" providerId="ADAL" clId="{6AFA5ABF-46C9-4ED5-A296-E52738757DEF}" dt="2024-07-11T21:06:19.020" v="3680" actId="20577"/>
        <pc:sldMkLst>
          <pc:docMk/>
          <pc:sldMk cId="581852997" sldId="266"/>
        </pc:sldMkLst>
        <pc:spChg chg="mod">
          <ac:chgData name="Zoey Fife" userId="62b8f04c-5d42-4c42-9cb9-ccc699b26ef4" providerId="ADAL" clId="{6AFA5ABF-46C9-4ED5-A296-E52738757DEF}" dt="2024-06-26T20:33:43.613" v="2624" actId="20577"/>
          <ac:spMkLst>
            <pc:docMk/>
            <pc:sldMk cId="581852997" sldId="266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7-11T21:06:19.020" v="3680" actId="20577"/>
          <ac:spMkLst>
            <pc:docMk/>
            <pc:sldMk cId="581852997" sldId="266"/>
            <ac:spMk id="8" creationId="{2934FC33-1599-F242-B7BD-2088616822C2}"/>
          </ac:spMkLst>
        </pc:spChg>
      </pc:sldChg>
      <pc:sldChg chg="add del replId">
        <pc:chgData name="Zoey Fife" userId="62b8f04c-5d42-4c42-9cb9-ccc699b26ef4" providerId="ADAL" clId="{6AFA5ABF-46C9-4ED5-A296-E52738757DEF}" dt="2024-06-06T16:58:07.360" v="779" actId="47"/>
        <pc:sldMkLst>
          <pc:docMk/>
          <pc:sldMk cId="3586386515" sldId="267"/>
        </pc:sldMkLst>
      </pc:sldChg>
      <pc:sldChg chg="modSp add mod ord">
        <pc:chgData name="Zoey Fife" userId="62b8f04c-5d42-4c42-9cb9-ccc699b26ef4" providerId="ADAL" clId="{6AFA5ABF-46C9-4ED5-A296-E52738757DEF}" dt="2024-07-11T18:26:31.886" v="3083" actId="20577"/>
        <pc:sldMkLst>
          <pc:docMk/>
          <pc:sldMk cId="3659529400" sldId="268"/>
        </pc:sldMkLst>
        <pc:spChg chg="mod">
          <ac:chgData name="Zoey Fife" userId="62b8f04c-5d42-4c42-9cb9-ccc699b26ef4" providerId="ADAL" clId="{6AFA5ABF-46C9-4ED5-A296-E52738757DEF}" dt="2024-06-06T17:00:19.123" v="846" actId="20577"/>
          <ac:spMkLst>
            <pc:docMk/>
            <pc:sldMk cId="3659529400" sldId="268"/>
            <ac:spMk id="4" creationId="{D70C4DC1-F64A-1743-B34D-E6065145F165}"/>
          </ac:spMkLst>
        </pc:spChg>
        <pc:spChg chg="mod">
          <ac:chgData name="Zoey Fife" userId="62b8f04c-5d42-4c42-9cb9-ccc699b26ef4" providerId="ADAL" clId="{6AFA5ABF-46C9-4ED5-A296-E52738757DEF}" dt="2024-07-11T18:26:31.886" v="3083" actId="20577"/>
          <ac:spMkLst>
            <pc:docMk/>
            <pc:sldMk cId="3659529400" sldId="268"/>
            <ac:spMk id="8" creationId="{2934FC33-1599-F242-B7BD-2088616822C2}"/>
          </ac:spMkLst>
        </pc:spChg>
      </pc:sldChg>
      <pc:sldChg chg="addSp delSp modSp add mod ord replId modNotesTx">
        <pc:chgData name="Zoey Fife" userId="62b8f04c-5d42-4c42-9cb9-ccc699b26ef4" providerId="ADAL" clId="{6AFA5ABF-46C9-4ED5-A296-E52738757DEF}" dt="2024-07-11T20:17:48.910" v="3189" actId="962"/>
        <pc:sldMkLst>
          <pc:docMk/>
          <pc:sldMk cId="561086648" sldId="269"/>
        </pc:sldMkLst>
        <pc:spChg chg="add del">
          <ac:chgData name="Zoey Fife" userId="62b8f04c-5d42-4c42-9cb9-ccc699b26ef4" providerId="ADAL" clId="{6AFA5ABF-46C9-4ED5-A296-E52738757DEF}" dt="2024-07-11T19:05:07.333" v="3135" actId="478"/>
          <ac:spMkLst>
            <pc:docMk/>
            <pc:sldMk cId="561086648" sldId="269"/>
            <ac:spMk id="2" creationId="{81D6CDB8-D5BA-29E4-20D4-E030F011AD23}"/>
          </ac:spMkLst>
        </pc:spChg>
        <pc:spChg chg="del mod">
          <ac:chgData name="Zoey Fife" userId="62b8f04c-5d42-4c42-9cb9-ccc699b26ef4" providerId="ADAL" clId="{6AFA5ABF-46C9-4ED5-A296-E52738757DEF}" dt="2024-07-11T19:08:55.843" v="3147" actId="478"/>
          <ac:spMkLst>
            <pc:docMk/>
            <pc:sldMk cId="561086648" sldId="269"/>
            <ac:spMk id="4" creationId="{D70C4DC1-F64A-1743-B34D-E6065145F165}"/>
          </ac:spMkLst>
        </pc:spChg>
        <pc:spChg chg="del">
          <ac:chgData name="Zoey Fife" userId="62b8f04c-5d42-4c42-9cb9-ccc699b26ef4" providerId="ADAL" clId="{6AFA5ABF-46C9-4ED5-A296-E52738757DEF}" dt="2024-06-06T17:57:17.112" v="1156" actId="478"/>
          <ac:spMkLst>
            <pc:docMk/>
            <pc:sldMk cId="561086648" sldId="269"/>
            <ac:spMk id="8" creationId="{2934FC33-1599-F242-B7BD-2088616822C2}"/>
          </ac:spMkLst>
        </pc:spChg>
        <pc:picChg chg="add del mod">
          <ac:chgData name="Zoey Fife" userId="62b8f04c-5d42-4c42-9cb9-ccc699b26ef4" providerId="ADAL" clId="{6AFA5ABF-46C9-4ED5-A296-E52738757DEF}" dt="2024-07-11T18:27:10.661" v="3115" actId="478"/>
          <ac:picMkLst>
            <pc:docMk/>
            <pc:sldMk cId="561086648" sldId="269"/>
            <ac:picMk id="5" creationId="{C85770B9-1205-145F-6BC9-ED130CC8993A}"/>
          </ac:picMkLst>
        </pc:picChg>
        <pc:picChg chg="add del mod">
          <ac:chgData name="Zoey Fife" userId="62b8f04c-5d42-4c42-9cb9-ccc699b26ef4" providerId="ADAL" clId="{6AFA5ABF-46C9-4ED5-A296-E52738757DEF}" dt="2024-07-11T19:05:09.148" v="3136" actId="478"/>
          <ac:picMkLst>
            <pc:docMk/>
            <pc:sldMk cId="561086648" sldId="269"/>
            <ac:picMk id="6" creationId="{6E5909EB-1785-2E36-418C-9B1C7F5389F7}"/>
          </ac:picMkLst>
        </pc:picChg>
        <pc:picChg chg="add del mod">
          <ac:chgData name="Zoey Fife" userId="62b8f04c-5d42-4c42-9cb9-ccc699b26ef4" providerId="ADAL" clId="{6AFA5ABF-46C9-4ED5-A296-E52738757DEF}" dt="2024-07-11T19:08:53.933" v="3146" actId="478"/>
          <ac:picMkLst>
            <pc:docMk/>
            <pc:sldMk cId="561086648" sldId="269"/>
            <ac:picMk id="8" creationId="{6A4235F8-73FE-85A8-A618-E6F55C3FF5F7}"/>
          </ac:picMkLst>
        </pc:picChg>
        <pc:picChg chg="add del mod">
          <ac:chgData name="Zoey Fife" userId="62b8f04c-5d42-4c42-9cb9-ccc699b26ef4" providerId="ADAL" clId="{6AFA5ABF-46C9-4ED5-A296-E52738757DEF}" dt="2024-07-11T20:17:33.892" v="3186" actId="478"/>
          <ac:picMkLst>
            <pc:docMk/>
            <pc:sldMk cId="561086648" sldId="269"/>
            <ac:picMk id="10" creationId="{0244F8E6-C506-8B97-8017-39F8AD43E866}"/>
          </ac:picMkLst>
        </pc:picChg>
        <pc:picChg chg="add mod">
          <ac:chgData name="Zoey Fife" userId="62b8f04c-5d42-4c42-9cb9-ccc699b26ef4" providerId="ADAL" clId="{6AFA5ABF-46C9-4ED5-A296-E52738757DEF}" dt="2024-07-11T20:17:48.910" v="3189" actId="962"/>
          <ac:picMkLst>
            <pc:docMk/>
            <pc:sldMk cId="561086648" sldId="269"/>
            <ac:picMk id="12" creationId="{CF2ABB6E-3FD6-ED70-A138-2CE692356D33}"/>
          </ac:picMkLst>
        </pc:picChg>
      </pc:sldChg>
      <pc:sldChg chg="addSp delSp modSp add mod ord">
        <pc:chgData name="Zoey Fife" userId="62b8f04c-5d42-4c42-9cb9-ccc699b26ef4" providerId="ADAL" clId="{6AFA5ABF-46C9-4ED5-A296-E52738757DEF}" dt="2024-07-11T20:37:23.190" v="3285" actId="1076"/>
        <pc:sldMkLst>
          <pc:docMk/>
          <pc:sldMk cId="2863105456" sldId="270"/>
        </pc:sldMkLst>
        <pc:spChg chg="mod">
          <ac:chgData name="Zoey Fife" userId="62b8f04c-5d42-4c42-9cb9-ccc699b26ef4" providerId="ADAL" clId="{6AFA5ABF-46C9-4ED5-A296-E52738757DEF}" dt="2024-07-11T20:36:01.179" v="3281" actId="20577"/>
          <ac:spMkLst>
            <pc:docMk/>
            <pc:sldMk cId="2863105456" sldId="270"/>
            <ac:spMk id="4" creationId="{D70C4DC1-F64A-1743-B34D-E6065145F165}"/>
          </ac:spMkLst>
        </pc:spChg>
        <pc:spChg chg="del">
          <ac:chgData name="Zoey Fife" userId="62b8f04c-5d42-4c42-9cb9-ccc699b26ef4" providerId="ADAL" clId="{6AFA5ABF-46C9-4ED5-A296-E52738757DEF}" dt="2024-06-05T19:40:18.108" v="329" actId="478"/>
          <ac:spMkLst>
            <pc:docMk/>
            <pc:sldMk cId="2863105456" sldId="270"/>
            <ac:spMk id="8" creationId="{2934FC33-1599-F242-B7BD-2088616822C2}"/>
          </ac:spMkLst>
        </pc:spChg>
        <pc:picChg chg="add mod">
          <ac:chgData name="Zoey Fife" userId="62b8f04c-5d42-4c42-9cb9-ccc699b26ef4" providerId="ADAL" clId="{6AFA5ABF-46C9-4ED5-A296-E52738757DEF}" dt="2024-07-11T20:35:54.809" v="3266" actId="1076"/>
          <ac:picMkLst>
            <pc:docMk/>
            <pc:sldMk cId="2863105456" sldId="270"/>
            <ac:picMk id="5" creationId="{B815EC24-4FA5-DC71-04A4-C704FA1340A1}"/>
          </ac:picMkLst>
        </pc:picChg>
        <pc:picChg chg="add mod">
          <ac:chgData name="Zoey Fife" userId="62b8f04c-5d42-4c42-9cb9-ccc699b26ef4" providerId="ADAL" clId="{6AFA5ABF-46C9-4ED5-A296-E52738757DEF}" dt="2024-07-11T20:37:23.190" v="3285" actId="1076"/>
          <ac:picMkLst>
            <pc:docMk/>
            <pc:sldMk cId="2863105456" sldId="270"/>
            <ac:picMk id="6" creationId="{519A0277-9D7F-9B6F-E9EC-AD1B6628AFEC}"/>
          </ac:picMkLst>
        </pc:picChg>
      </pc:sldChg>
      <pc:sldChg chg="addSp delSp modSp add mod ord replId">
        <pc:chgData name="Zoey Fife" userId="62b8f04c-5d42-4c42-9cb9-ccc699b26ef4" providerId="ADAL" clId="{6AFA5ABF-46C9-4ED5-A296-E52738757DEF}" dt="2024-07-11T20:37:52.829" v="3320"/>
        <pc:sldMkLst>
          <pc:docMk/>
          <pc:sldMk cId="919886279" sldId="271"/>
        </pc:sldMkLst>
        <pc:spChg chg="mod">
          <ac:chgData name="Zoey Fife" userId="62b8f04c-5d42-4c42-9cb9-ccc699b26ef4" providerId="ADAL" clId="{6AFA5ABF-46C9-4ED5-A296-E52738757DEF}" dt="2024-07-11T20:37:41.203" v="3317" actId="20577"/>
          <ac:spMkLst>
            <pc:docMk/>
            <pc:sldMk cId="919886279" sldId="271"/>
            <ac:spMk id="4" creationId="{D70C4DC1-F64A-1743-B34D-E6065145F165}"/>
          </ac:spMkLst>
        </pc:spChg>
        <pc:spChg chg="add del mod">
          <ac:chgData name="Zoey Fife" userId="62b8f04c-5d42-4c42-9cb9-ccc699b26ef4" providerId="ADAL" clId="{6AFA5ABF-46C9-4ED5-A296-E52738757DEF}" dt="2024-07-11T20:37:44.381" v="3318" actId="478"/>
          <ac:spMkLst>
            <pc:docMk/>
            <pc:sldMk cId="919886279" sldId="271"/>
            <ac:spMk id="6" creationId="{961CDD10-1120-7A75-A69C-0D8DF3734E31}"/>
          </ac:spMkLst>
        </pc:spChg>
        <pc:spChg chg="del">
          <ac:chgData name="Zoey Fife" userId="62b8f04c-5d42-4c42-9cb9-ccc699b26ef4" providerId="ADAL" clId="{6AFA5ABF-46C9-4ED5-A296-E52738757DEF}" dt="2024-06-05T19:30:42.279" v="309" actId="478"/>
          <ac:spMkLst>
            <pc:docMk/>
            <pc:sldMk cId="919886279" sldId="271"/>
            <ac:spMk id="8" creationId="{2934FC33-1599-F242-B7BD-2088616822C2}"/>
          </ac:spMkLst>
        </pc:spChg>
        <pc:picChg chg="add mod">
          <ac:chgData name="Zoey Fife" userId="62b8f04c-5d42-4c42-9cb9-ccc699b26ef4" providerId="ADAL" clId="{6AFA5ABF-46C9-4ED5-A296-E52738757DEF}" dt="2024-07-11T20:37:52.829" v="3320"/>
          <ac:picMkLst>
            <pc:docMk/>
            <pc:sldMk cId="919886279" sldId="271"/>
            <ac:picMk id="3" creationId="{FA68D7B6-488D-E299-0672-DC28A7507742}"/>
          </ac:picMkLst>
        </pc:picChg>
        <pc:picChg chg="add mod">
          <ac:chgData name="Zoey Fife" userId="62b8f04c-5d42-4c42-9cb9-ccc699b26ef4" providerId="ADAL" clId="{6AFA5ABF-46C9-4ED5-A296-E52738757DEF}" dt="2024-07-11T20:37:47.124" v="3319" actId="14100"/>
          <ac:picMkLst>
            <pc:docMk/>
            <pc:sldMk cId="919886279" sldId="271"/>
            <ac:picMk id="5" creationId="{4696EAC5-C9F6-E90E-0004-E71E4FB119CA}"/>
          </ac:picMkLst>
        </pc:picChg>
      </pc:sldChg>
      <pc:sldChg chg="new del">
        <pc:chgData name="Zoey Fife" userId="62b8f04c-5d42-4c42-9cb9-ccc699b26ef4" providerId="ADAL" clId="{6AFA5ABF-46C9-4ED5-A296-E52738757DEF}" dt="2024-06-06T16:34:40.338" v="515" actId="2696"/>
        <pc:sldMkLst>
          <pc:docMk/>
          <pc:sldMk cId="3856449591" sldId="272"/>
        </pc:sldMkLst>
      </pc:sldChg>
      <pc:sldChg chg="modSp add mod">
        <pc:chgData name="Zoey Fife" userId="62b8f04c-5d42-4c42-9cb9-ccc699b26ef4" providerId="ADAL" clId="{6AFA5ABF-46C9-4ED5-A296-E52738757DEF}" dt="2024-06-06T21:48:52.042" v="1594" actId="33524"/>
        <pc:sldMkLst>
          <pc:docMk/>
          <pc:sldMk cId="2601792542" sldId="273"/>
        </pc:sldMkLst>
        <pc:spChg chg="mod">
          <ac:chgData name="Zoey Fife" userId="62b8f04c-5d42-4c42-9cb9-ccc699b26ef4" providerId="ADAL" clId="{6AFA5ABF-46C9-4ED5-A296-E52738757DEF}" dt="2024-06-06T18:27:10.660" v="1187" actId="20577"/>
          <ac:spMkLst>
            <pc:docMk/>
            <pc:sldMk cId="2601792542" sldId="273"/>
            <ac:spMk id="4" creationId="{D70C4DC1-F64A-1743-B34D-E6065145F165}"/>
          </ac:spMkLst>
        </pc:spChg>
        <pc:graphicFrameChg chg="modGraphic">
          <ac:chgData name="Zoey Fife" userId="62b8f04c-5d42-4c42-9cb9-ccc699b26ef4" providerId="ADAL" clId="{6AFA5ABF-46C9-4ED5-A296-E52738757DEF}" dt="2024-06-06T21:48:52.042" v="1594" actId="33524"/>
          <ac:graphicFrameMkLst>
            <pc:docMk/>
            <pc:sldMk cId="2601792542" sldId="273"/>
            <ac:graphicFrameMk id="12" creationId="{6FCB2C09-3744-E51C-7E13-0B75930B5213}"/>
          </ac:graphicFrameMkLst>
        </pc:graphicFrameChg>
      </pc:sldChg>
      <pc:sldChg chg="modSp add del mod ord">
        <pc:chgData name="Zoey Fife" userId="62b8f04c-5d42-4c42-9cb9-ccc699b26ef4" providerId="ADAL" clId="{6AFA5ABF-46C9-4ED5-A296-E52738757DEF}" dt="2024-06-26T20:30:44.439" v="2612" actId="47"/>
        <pc:sldMkLst>
          <pc:docMk/>
          <pc:sldMk cId="1086725977" sldId="274"/>
        </pc:sldMkLst>
        <pc:spChg chg="mod">
          <ac:chgData name="Zoey Fife" userId="62b8f04c-5d42-4c42-9cb9-ccc699b26ef4" providerId="ADAL" clId="{6AFA5ABF-46C9-4ED5-A296-E52738757DEF}" dt="2024-06-06T18:27:35.157" v="1222" actId="1076"/>
          <ac:spMkLst>
            <pc:docMk/>
            <pc:sldMk cId="1086725977" sldId="274"/>
            <ac:spMk id="4" creationId="{D70C4DC1-F64A-1743-B34D-E6065145F165}"/>
          </ac:spMkLst>
        </pc:spChg>
        <pc:graphicFrameChg chg="modGraphic">
          <ac:chgData name="Zoey Fife" userId="62b8f04c-5d42-4c42-9cb9-ccc699b26ef4" providerId="ADAL" clId="{6AFA5ABF-46C9-4ED5-A296-E52738757DEF}" dt="2024-06-06T21:50:03.102" v="1926" actId="20577"/>
          <ac:graphicFrameMkLst>
            <pc:docMk/>
            <pc:sldMk cId="1086725977" sldId="274"/>
            <ac:graphicFrameMk id="12" creationId="{6FCB2C09-3744-E51C-7E13-0B75930B5213}"/>
          </ac:graphicFrameMkLst>
        </pc:graphicFrameChg>
      </pc:sldChg>
      <pc:sldChg chg="modSp add mod ord">
        <pc:chgData name="Zoey Fife" userId="62b8f04c-5d42-4c42-9cb9-ccc699b26ef4" providerId="ADAL" clId="{6AFA5ABF-46C9-4ED5-A296-E52738757DEF}" dt="2024-06-26T20:10:48.645" v="2542"/>
        <pc:sldMkLst>
          <pc:docMk/>
          <pc:sldMk cId="415684509" sldId="275"/>
        </pc:sldMkLst>
        <pc:spChg chg="mod">
          <ac:chgData name="Zoey Fife" userId="62b8f04c-5d42-4c42-9cb9-ccc699b26ef4" providerId="ADAL" clId="{6AFA5ABF-46C9-4ED5-A296-E52738757DEF}" dt="2024-06-06T18:29:12.891" v="1241" actId="20577"/>
          <ac:spMkLst>
            <pc:docMk/>
            <pc:sldMk cId="415684509" sldId="275"/>
            <ac:spMk id="4" creationId="{D70C4DC1-F64A-1743-B34D-E6065145F165}"/>
          </ac:spMkLst>
        </pc:spChg>
        <pc:graphicFrameChg chg="modGraphic">
          <ac:chgData name="Zoey Fife" userId="62b8f04c-5d42-4c42-9cb9-ccc699b26ef4" providerId="ADAL" clId="{6AFA5ABF-46C9-4ED5-A296-E52738757DEF}" dt="2024-06-06T21:51:02.838" v="2182" actId="20577"/>
          <ac:graphicFrameMkLst>
            <pc:docMk/>
            <pc:sldMk cId="415684509" sldId="275"/>
            <ac:graphicFrameMk id="12" creationId="{6FCB2C09-3744-E51C-7E13-0B75930B5213}"/>
          </ac:graphicFrameMkLst>
        </pc:graphicFrameChg>
      </pc:sldChg>
      <pc:sldChg chg="modSp add mod ord">
        <pc:chgData name="Zoey Fife" userId="62b8f04c-5d42-4c42-9cb9-ccc699b26ef4" providerId="ADAL" clId="{6AFA5ABF-46C9-4ED5-A296-E52738757DEF}" dt="2024-07-11T18:26:18.157" v="3080" actId="20577"/>
        <pc:sldMkLst>
          <pc:docMk/>
          <pc:sldMk cId="3455698823" sldId="276"/>
        </pc:sldMkLst>
        <pc:spChg chg="mod">
          <ac:chgData name="Zoey Fife" userId="62b8f04c-5d42-4c42-9cb9-ccc699b26ef4" providerId="ADAL" clId="{6AFA5ABF-46C9-4ED5-A296-E52738757DEF}" dt="2024-07-11T18:25:13.588" v="2811" actId="20577"/>
          <ac:spMkLst>
            <pc:docMk/>
            <pc:sldMk cId="3455698823" sldId="276"/>
            <ac:spMk id="4" creationId="{D70C4DC1-F64A-1743-B34D-E6065145F165}"/>
          </ac:spMkLst>
        </pc:spChg>
        <pc:graphicFrameChg chg="modGraphic">
          <ac:chgData name="Zoey Fife" userId="62b8f04c-5d42-4c42-9cb9-ccc699b26ef4" providerId="ADAL" clId="{6AFA5ABF-46C9-4ED5-A296-E52738757DEF}" dt="2024-07-11T18:26:18.157" v="3080" actId="20577"/>
          <ac:graphicFrameMkLst>
            <pc:docMk/>
            <pc:sldMk cId="3455698823" sldId="276"/>
            <ac:graphicFrameMk id="12" creationId="{6FCB2C09-3744-E51C-7E13-0B75930B5213}"/>
          </ac:graphicFrameMkLst>
        </pc:graphicFrameChg>
      </pc:sldChg>
      <pc:sldChg chg="addSp delSp modSp add mod">
        <pc:chgData name="Zoey Fife" userId="62b8f04c-5d42-4c42-9cb9-ccc699b26ef4" providerId="ADAL" clId="{6AFA5ABF-46C9-4ED5-A296-E52738757DEF}" dt="2024-07-11T20:42:52.263" v="3373" actId="1076"/>
        <pc:sldMkLst>
          <pc:docMk/>
          <pc:sldMk cId="625292005" sldId="277"/>
        </pc:sldMkLst>
        <pc:spChg chg="mod">
          <ac:chgData name="Zoey Fife" userId="62b8f04c-5d42-4c42-9cb9-ccc699b26ef4" providerId="ADAL" clId="{6AFA5ABF-46C9-4ED5-A296-E52738757DEF}" dt="2024-06-26T20:19:54.358" v="2584" actId="20577"/>
          <ac:spMkLst>
            <pc:docMk/>
            <pc:sldMk cId="625292005" sldId="277"/>
            <ac:spMk id="4" creationId="{D70C4DC1-F64A-1743-B34D-E6065145F165}"/>
          </ac:spMkLst>
        </pc:spChg>
        <pc:spChg chg="del mod">
          <ac:chgData name="Zoey Fife" userId="62b8f04c-5d42-4c42-9cb9-ccc699b26ef4" providerId="ADAL" clId="{6AFA5ABF-46C9-4ED5-A296-E52738757DEF}" dt="2024-07-11T20:41:48.112" v="3370" actId="478"/>
          <ac:spMkLst>
            <pc:docMk/>
            <pc:sldMk cId="625292005" sldId="277"/>
            <ac:spMk id="6" creationId="{961CDD10-1120-7A75-A69C-0D8DF3734E31}"/>
          </ac:spMkLst>
        </pc:spChg>
        <pc:picChg chg="del mod">
          <ac:chgData name="Zoey Fife" userId="62b8f04c-5d42-4c42-9cb9-ccc699b26ef4" providerId="ADAL" clId="{6AFA5ABF-46C9-4ED5-A296-E52738757DEF}" dt="2024-06-26T20:19:56.360" v="2586" actId="478"/>
          <ac:picMkLst>
            <pc:docMk/>
            <pc:sldMk cId="625292005" sldId="277"/>
            <ac:picMk id="5" creationId="{4696EAC5-C9F6-E90E-0004-E71E4FB119CA}"/>
          </ac:picMkLst>
        </pc:picChg>
        <pc:picChg chg="add mod">
          <ac:chgData name="Zoey Fife" userId="62b8f04c-5d42-4c42-9cb9-ccc699b26ef4" providerId="ADAL" clId="{6AFA5ABF-46C9-4ED5-A296-E52738757DEF}" dt="2024-07-11T20:41:42.979" v="3369" actId="1076"/>
          <ac:picMkLst>
            <pc:docMk/>
            <pc:sldMk cId="625292005" sldId="277"/>
            <ac:picMk id="5" creationId="{A1DB9F94-55AB-7E55-9E84-931BF2B1D9D5}"/>
          </ac:picMkLst>
        </pc:picChg>
        <pc:picChg chg="add mod">
          <ac:chgData name="Zoey Fife" userId="62b8f04c-5d42-4c42-9cb9-ccc699b26ef4" providerId="ADAL" clId="{6AFA5ABF-46C9-4ED5-A296-E52738757DEF}" dt="2024-07-11T20:42:52.263" v="3373" actId="1076"/>
          <ac:picMkLst>
            <pc:docMk/>
            <pc:sldMk cId="625292005" sldId="277"/>
            <ac:picMk id="8" creationId="{145CC68A-A20B-3827-FE20-714AF3C5CD2F}"/>
          </ac:picMkLst>
        </pc:picChg>
      </pc:sldChg>
      <pc:sldChg chg="add">
        <pc:chgData name="Zoey Fife" userId="62b8f04c-5d42-4c42-9cb9-ccc699b26ef4" providerId="ADAL" clId="{6AFA5ABF-46C9-4ED5-A296-E52738757DEF}" dt="2024-06-26T20:33:38.879" v="2613" actId="2890"/>
        <pc:sldMkLst>
          <pc:docMk/>
          <pc:sldMk cId="900881202" sldId="278"/>
        </pc:sldMkLst>
      </pc:sldChg>
      <pc:sldChg chg="add">
        <pc:chgData name="Zoey Fife" userId="62b8f04c-5d42-4c42-9cb9-ccc699b26ef4" providerId="ADAL" clId="{6AFA5ABF-46C9-4ED5-A296-E52738757DEF}" dt="2024-07-11T18:23:58.291" v="2699" actId="2890"/>
        <pc:sldMkLst>
          <pc:docMk/>
          <pc:sldMk cId="1004476994" sldId="279"/>
        </pc:sldMkLst>
      </pc:sldChg>
      <pc:sldChg chg="add replId">
        <pc:chgData name="Zoey Fife" userId="62b8f04c-5d42-4c42-9cb9-ccc699b26ef4" providerId="ADAL" clId="{6AFA5ABF-46C9-4ED5-A296-E52738757DEF}" dt="2024-07-11T18:23:58.291" v="2699" actId="2890"/>
        <pc:sldMkLst>
          <pc:docMk/>
          <pc:sldMk cId="596284674" sldId="280"/>
        </pc:sldMkLst>
      </pc:sldChg>
      <pc:sldChg chg="add replId">
        <pc:chgData name="Zoey Fife" userId="62b8f04c-5d42-4c42-9cb9-ccc699b26ef4" providerId="ADAL" clId="{6AFA5ABF-46C9-4ED5-A296-E52738757DEF}" dt="2024-07-11T18:23:58.291" v="2699" actId="2890"/>
        <pc:sldMkLst>
          <pc:docMk/>
          <pc:sldMk cId="1820207377" sldId="281"/>
        </pc:sldMkLst>
      </pc:sldChg>
      <pc:sldChg chg="addSp delSp modSp add mod">
        <pc:chgData name="Zoey Fife" userId="62b8f04c-5d42-4c42-9cb9-ccc699b26ef4" providerId="ADAL" clId="{6AFA5ABF-46C9-4ED5-A296-E52738757DEF}" dt="2024-07-11T20:19:11.021" v="3215" actId="732"/>
        <pc:sldMkLst>
          <pc:docMk/>
          <pc:sldMk cId="2787972321" sldId="282"/>
        </pc:sldMkLst>
        <pc:spChg chg="del">
          <ac:chgData name="Zoey Fife" userId="62b8f04c-5d42-4c42-9cb9-ccc699b26ef4" providerId="ADAL" clId="{6AFA5ABF-46C9-4ED5-A296-E52738757DEF}" dt="2024-07-11T19:10:03.741" v="3183" actId="478"/>
          <ac:spMkLst>
            <pc:docMk/>
            <pc:sldMk cId="2787972321" sldId="282"/>
            <ac:spMk id="2" creationId="{81D6CDB8-D5BA-29E4-20D4-E030F011AD23}"/>
          </ac:spMkLst>
        </pc:spChg>
        <pc:spChg chg="del">
          <ac:chgData name="Zoey Fife" userId="62b8f04c-5d42-4c42-9cb9-ccc699b26ef4" providerId="ADAL" clId="{6AFA5ABF-46C9-4ED5-A296-E52738757DEF}" dt="2024-07-11T19:09:36.181" v="3175" actId="478"/>
          <ac:spMkLst>
            <pc:docMk/>
            <pc:sldMk cId="2787972321" sldId="282"/>
            <ac:spMk id="4" creationId="{D70C4DC1-F64A-1743-B34D-E6065145F165}"/>
          </ac:spMkLst>
        </pc:spChg>
        <pc:picChg chg="del">
          <ac:chgData name="Zoey Fife" userId="62b8f04c-5d42-4c42-9cb9-ccc699b26ef4" providerId="ADAL" clId="{6AFA5ABF-46C9-4ED5-A296-E52738757DEF}" dt="2024-07-11T19:09:37.036" v="3176" actId="478"/>
          <ac:picMkLst>
            <pc:docMk/>
            <pc:sldMk cId="2787972321" sldId="282"/>
            <ac:picMk id="5" creationId="{C85770B9-1205-145F-6BC9-ED130CC8993A}"/>
          </ac:picMkLst>
        </pc:picChg>
        <pc:picChg chg="add del mod">
          <ac:chgData name="Zoey Fife" userId="62b8f04c-5d42-4c42-9cb9-ccc699b26ef4" providerId="ADAL" clId="{6AFA5ABF-46C9-4ED5-A296-E52738757DEF}" dt="2024-07-11T20:17:55.819" v="3190" actId="478"/>
          <ac:picMkLst>
            <pc:docMk/>
            <pc:sldMk cId="2787972321" sldId="282"/>
            <ac:picMk id="6" creationId="{191AD157-18F2-10E8-F790-4DC9A97CD082}"/>
          </ac:picMkLst>
        </pc:picChg>
        <pc:picChg chg="add mod">
          <ac:chgData name="Zoey Fife" userId="62b8f04c-5d42-4c42-9cb9-ccc699b26ef4" providerId="ADAL" clId="{6AFA5ABF-46C9-4ED5-A296-E52738757DEF}" dt="2024-07-11T20:18:52.013" v="3213" actId="1076"/>
          <ac:picMkLst>
            <pc:docMk/>
            <pc:sldMk cId="2787972321" sldId="282"/>
            <ac:picMk id="8" creationId="{086B34C1-2E49-0779-064C-C214D8D3BF80}"/>
          </ac:picMkLst>
        </pc:picChg>
        <pc:picChg chg="add mod modCrop">
          <ac:chgData name="Zoey Fife" userId="62b8f04c-5d42-4c42-9cb9-ccc699b26ef4" providerId="ADAL" clId="{6AFA5ABF-46C9-4ED5-A296-E52738757DEF}" dt="2024-07-11T20:19:11.021" v="3215" actId="732"/>
          <ac:picMkLst>
            <pc:docMk/>
            <pc:sldMk cId="2787972321" sldId="282"/>
            <ac:picMk id="10" creationId="{0A919C72-5139-0ABD-9870-84F726CAB4C9}"/>
          </ac:picMkLst>
        </pc:picChg>
        <pc:picChg chg="add del mod">
          <ac:chgData name="Zoey Fife" userId="62b8f04c-5d42-4c42-9cb9-ccc699b26ef4" providerId="ADAL" clId="{6AFA5ABF-46C9-4ED5-A296-E52738757DEF}" dt="2024-07-11T20:18:25.126" v="3202" actId="21"/>
          <ac:picMkLst>
            <pc:docMk/>
            <pc:sldMk cId="2787972321" sldId="282"/>
            <ac:picMk id="12" creationId="{BC12FF95-2845-A939-9325-4E4129B1043F}"/>
          </ac:picMkLst>
        </pc:picChg>
      </pc:sldChg>
      <pc:sldChg chg="addSp delSp modSp add mod setBg">
        <pc:chgData name="Zoey Fife" userId="62b8f04c-5d42-4c42-9cb9-ccc699b26ef4" providerId="ADAL" clId="{6AFA5ABF-46C9-4ED5-A296-E52738757DEF}" dt="2024-07-11T21:10:50.829" v="3686" actId="26606"/>
        <pc:sldMkLst>
          <pc:docMk/>
          <pc:sldMk cId="1069112398" sldId="283"/>
        </pc:sldMkLst>
        <pc:spChg chg="del">
          <ac:chgData name="Zoey Fife" userId="62b8f04c-5d42-4c42-9cb9-ccc699b26ef4" providerId="ADAL" clId="{6AFA5ABF-46C9-4ED5-A296-E52738757DEF}" dt="2024-07-11T20:19:24.025" v="3217" actId="478"/>
          <ac:spMkLst>
            <pc:docMk/>
            <pc:sldMk cId="1069112398" sldId="283"/>
            <ac:spMk id="2" creationId="{81D6CDB8-D5BA-29E4-20D4-E030F011AD23}"/>
          </ac:spMkLst>
        </pc:spChg>
        <pc:spChg chg="del">
          <ac:chgData name="Zoey Fife" userId="62b8f04c-5d42-4c42-9cb9-ccc699b26ef4" providerId="ADAL" clId="{6AFA5ABF-46C9-4ED5-A296-E52738757DEF}" dt="2024-07-11T20:19:23.059" v="3216" actId="478"/>
          <ac:spMkLst>
            <pc:docMk/>
            <pc:sldMk cId="1069112398" sldId="283"/>
            <ac:spMk id="4" creationId="{D70C4DC1-F64A-1743-B34D-E6065145F165}"/>
          </ac:spMkLst>
        </pc:spChg>
        <pc:spChg chg="add">
          <ac:chgData name="Zoey Fife" userId="62b8f04c-5d42-4c42-9cb9-ccc699b26ef4" providerId="ADAL" clId="{6AFA5ABF-46C9-4ED5-A296-E52738757DEF}" dt="2024-07-11T21:10:50.829" v="3686" actId="26606"/>
          <ac:spMkLst>
            <pc:docMk/>
            <pc:sldMk cId="1069112398" sldId="283"/>
            <ac:spMk id="17" creationId="{11BE3FA7-0D70-4431-814F-D8C40576EA93}"/>
          </ac:spMkLst>
        </pc:spChg>
        <pc:picChg chg="del">
          <ac:chgData name="Zoey Fife" userId="62b8f04c-5d42-4c42-9cb9-ccc699b26ef4" providerId="ADAL" clId="{6AFA5ABF-46C9-4ED5-A296-E52738757DEF}" dt="2024-07-11T20:18:28.425" v="3203" actId="478"/>
          <ac:picMkLst>
            <pc:docMk/>
            <pc:sldMk cId="1069112398" sldId="283"/>
            <ac:picMk id="5" creationId="{C85770B9-1205-145F-6BC9-ED130CC8993A}"/>
          </ac:picMkLst>
        </pc:picChg>
        <pc:picChg chg="add mod">
          <ac:chgData name="Zoey Fife" userId="62b8f04c-5d42-4c42-9cb9-ccc699b26ef4" providerId="ADAL" clId="{6AFA5ABF-46C9-4ED5-A296-E52738757DEF}" dt="2024-07-11T21:10:50.829" v="3686" actId="26606"/>
          <ac:picMkLst>
            <pc:docMk/>
            <pc:sldMk cId="1069112398" sldId="283"/>
            <ac:picMk id="6" creationId="{CFF886B6-8AF5-3AC5-95B3-162A96F94109}"/>
          </ac:picMkLst>
        </pc:picChg>
        <pc:picChg chg="add mod ord">
          <ac:chgData name="Zoey Fife" userId="62b8f04c-5d42-4c42-9cb9-ccc699b26ef4" providerId="ADAL" clId="{6AFA5ABF-46C9-4ED5-A296-E52738757DEF}" dt="2024-07-11T21:10:50.829" v="3686" actId="26606"/>
          <ac:picMkLst>
            <pc:docMk/>
            <pc:sldMk cId="1069112398" sldId="283"/>
            <ac:picMk id="12" creationId="{BC12FF95-2845-A939-9325-4E4129B1043F}"/>
          </ac:picMkLst>
        </pc:picChg>
      </pc:sldChg>
      <pc:sldChg chg="add ord replId">
        <pc:chgData name="Zoey Fife" userId="62b8f04c-5d42-4c42-9cb9-ccc699b26ef4" providerId="ADAL" clId="{6AFA5ABF-46C9-4ED5-A296-E52738757DEF}" dt="2024-07-11T20:51:44.469" v="3512"/>
        <pc:sldMkLst>
          <pc:docMk/>
          <pc:sldMk cId="463175278" sldId="284"/>
        </pc:sldMkLst>
      </pc:sldChg>
      <pc:sldChg chg="addSp delSp modSp add mod">
        <pc:chgData name="Zoey Fife" userId="62b8f04c-5d42-4c42-9cb9-ccc699b26ef4" providerId="ADAL" clId="{6AFA5ABF-46C9-4ED5-A296-E52738757DEF}" dt="2024-07-11T20:40:01.121" v="3366" actId="1076"/>
        <pc:sldMkLst>
          <pc:docMk/>
          <pc:sldMk cId="2128554031" sldId="285"/>
        </pc:sldMkLst>
        <pc:spChg chg="mod">
          <ac:chgData name="Zoey Fife" userId="62b8f04c-5d42-4c42-9cb9-ccc699b26ef4" providerId="ADAL" clId="{6AFA5ABF-46C9-4ED5-A296-E52738757DEF}" dt="2024-07-11T20:38:09.913" v="3358" actId="20577"/>
          <ac:spMkLst>
            <pc:docMk/>
            <pc:sldMk cId="2128554031" sldId="285"/>
            <ac:spMk id="4" creationId="{D70C4DC1-F64A-1743-B34D-E6065145F165}"/>
          </ac:spMkLst>
        </pc:spChg>
        <pc:picChg chg="del">
          <ac:chgData name="Zoey Fife" userId="62b8f04c-5d42-4c42-9cb9-ccc699b26ef4" providerId="ADAL" clId="{6AFA5ABF-46C9-4ED5-A296-E52738757DEF}" dt="2024-07-11T20:38:49.304" v="3360" actId="478"/>
          <ac:picMkLst>
            <pc:docMk/>
            <pc:sldMk cId="2128554031" sldId="285"/>
            <ac:picMk id="3" creationId="{FA68D7B6-488D-E299-0672-DC28A7507742}"/>
          </ac:picMkLst>
        </pc:picChg>
        <pc:picChg chg="del">
          <ac:chgData name="Zoey Fife" userId="62b8f04c-5d42-4c42-9cb9-ccc699b26ef4" providerId="ADAL" clId="{6AFA5ABF-46C9-4ED5-A296-E52738757DEF}" dt="2024-07-11T20:38:48.376" v="3359" actId="478"/>
          <ac:picMkLst>
            <pc:docMk/>
            <pc:sldMk cId="2128554031" sldId="285"/>
            <ac:picMk id="5" creationId="{4696EAC5-C9F6-E90E-0004-E71E4FB119CA}"/>
          </ac:picMkLst>
        </pc:picChg>
        <pc:picChg chg="add mod">
          <ac:chgData name="Zoey Fife" userId="62b8f04c-5d42-4c42-9cb9-ccc699b26ef4" providerId="ADAL" clId="{6AFA5ABF-46C9-4ED5-A296-E52738757DEF}" dt="2024-07-11T20:39:21.910" v="3363" actId="1076"/>
          <ac:picMkLst>
            <pc:docMk/>
            <pc:sldMk cId="2128554031" sldId="285"/>
            <ac:picMk id="7" creationId="{5A7154BB-F19F-AD3F-84D4-8A13629D717F}"/>
          </ac:picMkLst>
        </pc:picChg>
        <pc:picChg chg="add mod">
          <ac:chgData name="Zoey Fife" userId="62b8f04c-5d42-4c42-9cb9-ccc699b26ef4" providerId="ADAL" clId="{6AFA5ABF-46C9-4ED5-A296-E52738757DEF}" dt="2024-07-11T20:40:01.121" v="3366" actId="1076"/>
          <ac:picMkLst>
            <pc:docMk/>
            <pc:sldMk cId="2128554031" sldId="285"/>
            <ac:picMk id="9" creationId="{14A75E43-A4F2-D5E9-4140-26E54CA1969A}"/>
          </ac:picMkLst>
        </pc:picChg>
      </pc:sldChg>
      <pc:sldChg chg="add del">
        <pc:chgData name="Zoey Fife" userId="62b8f04c-5d42-4c42-9cb9-ccc699b26ef4" providerId="ADAL" clId="{6AFA5ABF-46C9-4ED5-A296-E52738757DEF}" dt="2024-07-11T20:19:42.965" v="3224" actId="47"/>
        <pc:sldMkLst>
          <pc:docMk/>
          <pc:sldMk cId="2194760329" sldId="285"/>
        </pc:sldMkLst>
      </pc:sldChg>
      <pc:sldChg chg="new del">
        <pc:chgData name="Zoey Fife" userId="62b8f04c-5d42-4c42-9cb9-ccc699b26ef4" providerId="ADAL" clId="{6AFA5ABF-46C9-4ED5-A296-E52738757DEF}" dt="2024-07-11T20:37:57.868" v="3322" actId="680"/>
        <pc:sldMkLst>
          <pc:docMk/>
          <pc:sldMk cId="2575196895" sldId="285"/>
        </pc:sldMkLst>
      </pc:sldChg>
      <pc:sldChg chg="add del replId">
        <pc:chgData name="Zoey Fife" userId="62b8f04c-5d42-4c42-9cb9-ccc699b26ef4" providerId="ADAL" clId="{6AFA5ABF-46C9-4ED5-A296-E52738757DEF}" dt="2024-07-11T20:21:34.166" v="3225" actId="47"/>
        <pc:sldMkLst>
          <pc:docMk/>
          <pc:sldMk cId="2313043711" sldId="286"/>
        </pc:sldMkLst>
      </pc:sldChg>
    </pc:docChg>
  </pc:docChgLst>
  <pc:docChgLst>
    <pc:chgData name="Meghan Davignon" userId="S::meghan@akoyago.com::e13c49aa-5716-41a1-8d25-c6d6b337ffff" providerId="AD" clId="Web-{82C0721F-AE3B-B0F9-2294-02738C56833C}"/>
    <pc:docChg chg="modSld">
      <pc:chgData name="Meghan Davignon" userId="S::meghan@akoyago.com::e13c49aa-5716-41a1-8d25-c6d6b337ffff" providerId="AD" clId="Web-{82C0721F-AE3B-B0F9-2294-02738C56833C}" dt="2024-07-18T18:11:24.559" v="25" actId="20577"/>
      <pc:docMkLst>
        <pc:docMk/>
      </pc:docMkLst>
      <pc:sldChg chg="modSp">
        <pc:chgData name="Meghan Davignon" userId="S::meghan@akoyago.com::e13c49aa-5716-41a1-8d25-c6d6b337ffff" providerId="AD" clId="Web-{82C0721F-AE3B-B0F9-2294-02738C56833C}" dt="2024-07-18T18:11:24.559" v="25" actId="20577"/>
        <pc:sldMkLst>
          <pc:docMk/>
          <pc:sldMk cId="1199068948" sldId="257"/>
        </pc:sldMkLst>
        <pc:spChg chg="mod">
          <ac:chgData name="Meghan Davignon" userId="S::meghan@akoyago.com::e13c49aa-5716-41a1-8d25-c6d6b337ffff" providerId="AD" clId="Web-{82C0721F-AE3B-B0F9-2294-02738C56833C}" dt="2024-07-18T18:11:24.559" v="25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">
        <pc:chgData name="Meghan Davignon" userId="S::meghan@akoyago.com::e13c49aa-5716-41a1-8d25-c6d6b337ffff" providerId="AD" clId="Web-{82C0721F-AE3B-B0F9-2294-02738C56833C}" dt="2024-07-18T18:02:38.978" v="7" actId="20577"/>
        <pc:sldMkLst>
          <pc:docMk/>
          <pc:sldMk cId="2431108354" sldId="260"/>
        </pc:sldMkLst>
        <pc:spChg chg="mod">
          <ac:chgData name="Meghan Davignon" userId="S::meghan@akoyago.com::e13c49aa-5716-41a1-8d25-c6d6b337ffff" providerId="AD" clId="Web-{82C0721F-AE3B-B0F9-2294-02738C56833C}" dt="2024-07-18T18:02:38.978" v="7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B38D45A9-55D9-D2EF-8835-DEAE433766E4}"/>
    <pc:docChg chg="modSld">
      <pc:chgData name="Sophia Wojahn" userId="S::sophia.wojahn@akoyago.com::5977cf0b-2d35-472f-9fc1-27e7243bd7cb" providerId="AD" clId="Web-{B38D45A9-55D9-D2EF-8835-DEAE433766E4}" dt="2024-07-15T23:33:12.458" v="8" actId="1076"/>
      <pc:docMkLst>
        <pc:docMk/>
      </pc:docMkLst>
      <pc:sldChg chg="modSp">
        <pc:chgData name="Sophia Wojahn" userId="S::sophia.wojahn@akoyago.com::5977cf0b-2d35-472f-9fc1-27e7243bd7cb" providerId="AD" clId="Web-{B38D45A9-55D9-D2EF-8835-DEAE433766E4}" dt="2024-07-15T23:33:12.458" v="8" actId="1076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B38D45A9-55D9-D2EF-8835-DEAE433766E4}" dt="2024-07-15T23:33:12.458" v="8" actId="1076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Marni DuVal" userId="S::marni@akoyago.com::25b6192e-d263-401f-b89e-7fbc40bf358c" providerId="AD" clId="Web-{A74D60B2-B0CC-46BC-8D02-3AF9EC218B88}"/>
    <pc:docChg chg="sldOrd">
      <pc:chgData name="Marni DuVal" userId="S::marni@akoyago.com::25b6192e-d263-401f-b89e-7fbc40bf358c" providerId="AD" clId="Web-{A74D60B2-B0CC-46BC-8D02-3AF9EC218B88}" dt="2024-07-11T21:16:46.077" v="0"/>
      <pc:docMkLst>
        <pc:docMk/>
      </pc:docMkLst>
      <pc:sldChg chg="ord">
        <pc:chgData name="Marni DuVal" userId="S::marni@akoyago.com::25b6192e-d263-401f-b89e-7fbc40bf358c" providerId="AD" clId="Web-{A74D60B2-B0CC-46BC-8D02-3AF9EC218B88}" dt="2024-07-11T21:16:46.077" v="0"/>
        <pc:sldMkLst>
          <pc:docMk/>
          <pc:sldMk cId="2128554031" sldId="285"/>
        </pc:sldMkLst>
      </pc:sldChg>
    </pc:docChg>
  </pc:docChgLst>
  <pc:docChgLst>
    <pc:chgData name="Marni DuVal" userId="S::marni@akoyago.com::25b6192e-d263-401f-b89e-7fbc40bf358c" providerId="AD" clId="Web-{969612C8-5756-9AF9-CE60-D33610BE9965}"/>
    <pc:docChg chg="modSld">
      <pc:chgData name="Marni DuVal" userId="S::marni@akoyago.com::25b6192e-d263-401f-b89e-7fbc40bf358c" providerId="AD" clId="Web-{969612C8-5756-9AF9-CE60-D33610BE9965}" dt="2024-07-12T18:25:00.513" v="10" actId="14100"/>
      <pc:docMkLst>
        <pc:docMk/>
      </pc:docMkLst>
      <pc:sldChg chg="addSp delSp modSp">
        <pc:chgData name="Marni DuVal" userId="S::marni@akoyago.com::25b6192e-d263-401f-b89e-7fbc40bf358c" providerId="AD" clId="Web-{969612C8-5756-9AF9-CE60-D33610BE9965}" dt="2024-07-12T18:25:00.513" v="10" actId="14100"/>
        <pc:sldMkLst>
          <pc:docMk/>
          <pc:sldMk cId="1069112398" sldId="283"/>
        </pc:sldMkLst>
        <pc:picChg chg="add mod">
          <ac:chgData name="Marni DuVal" userId="S::marni@akoyago.com::25b6192e-d263-401f-b89e-7fbc40bf358c" providerId="AD" clId="Web-{969612C8-5756-9AF9-CE60-D33610BE9965}" dt="2024-07-12T18:24:48.419" v="6" actId="1076"/>
          <ac:picMkLst>
            <pc:docMk/>
            <pc:sldMk cId="1069112398" sldId="283"/>
            <ac:picMk id="2" creationId="{F8CF94DB-A4F3-C791-4744-C06DB0E8ABDE}"/>
          </ac:picMkLst>
        </pc:picChg>
        <pc:picChg chg="del mod">
          <ac:chgData name="Marni DuVal" userId="S::marni@akoyago.com::25b6192e-d263-401f-b89e-7fbc40bf358c" providerId="AD" clId="Web-{969612C8-5756-9AF9-CE60-D33610BE9965}" dt="2024-07-12T18:24:29.481" v="2"/>
          <ac:picMkLst>
            <pc:docMk/>
            <pc:sldMk cId="1069112398" sldId="283"/>
            <ac:picMk id="6" creationId="{CFF886B6-8AF5-3AC5-95B3-162A96F94109}"/>
          </ac:picMkLst>
        </pc:picChg>
        <pc:picChg chg="mod">
          <ac:chgData name="Marni DuVal" userId="S::marni@akoyago.com::25b6192e-d263-401f-b89e-7fbc40bf358c" providerId="AD" clId="Web-{969612C8-5756-9AF9-CE60-D33610BE9965}" dt="2024-07-12T18:25:00.513" v="10" actId="14100"/>
          <ac:picMkLst>
            <pc:docMk/>
            <pc:sldMk cId="1069112398" sldId="283"/>
            <ac:picMk id="12" creationId="{BC12FF95-2845-A939-9325-4E4129B1043F}"/>
          </ac:picMkLst>
        </pc:picChg>
      </pc:sldChg>
    </pc:docChg>
  </pc:docChgLst>
  <pc:docChgLst>
    <pc:chgData name="Sophia Wojahn" userId="S::sophia.wojahn@akoyago.com::5977cf0b-2d35-472f-9fc1-27e7243bd7cb" providerId="AD" clId="Web-{9C56AD65-6DE8-0DAD-98EC-18CC6E24D610}"/>
    <pc:docChg chg="delSld sldOrd">
      <pc:chgData name="Sophia Wojahn" userId="S::sophia.wojahn@akoyago.com::5977cf0b-2d35-472f-9fc1-27e7243bd7cb" providerId="AD" clId="Web-{9C56AD65-6DE8-0DAD-98EC-18CC6E24D610}" dt="2024-07-18T01:28:48.043" v="1"/>
      <pc:docMkLst>
        <pc:docMk/>
      </pc:docMkLst>
      <pc:sldChg chg="del">
        <pc:chgData name="Sophia Wojahn" userId="S::sophia.wojahn@akoyago.com::5977cf0b-2d35-472f-9fc1-27e7243bd7cb" providerId="AD" clId="Web-{9C56AD65-6DE8-0DAD-98EC-18CC6E24D610}" dt="2024-07-18T01:28:48.043" v="1"/>
        <pc:sldMkLst>
          <pc:docMk/>
          <pc:sldMk cId="4171152783" sldId="286"/>
        </pc:sldMkLst>
      </pc:sldChg>
      <pc:sldChg chg="ord">
        <pc:chgData name="Sophia Wojahn" userId="S::sophia.wojahn@akoyago.com::5977cf0b-2d35-472f-9fc1-27e7243bd7cb" providerId="AD" clId="Web-{9C56AD65-6DE8-0DAD-98EC-18CC6E24D610}" dt="2024-07-18T01:28:47.105" v="0"/>
        <pc:sldMkLst>
          <pc:docMk/>
          <pc:sldMk cId="4171152783" sldId="305"/>
        </pc:sldMkLst>
      </pc:sldChg>
    </pc:docChg>
  </pc:docChgLst>
  <pc:docChgLst>
    <pc:chgData clId="Web-{8F7784B6-D074-7348-979C-129D00C67B6A}"/>
    <pc:docChg chg="addSld delSld">
      <pc:chgData name="" userId="" providerId="" clId="Web-{8F7784B6-D074-7348-979C-129D00C67B6A}" dt="2024-07-18T01:57:37.753" v="1"/>
      <pc:docMkLst>
        <pc:docMk/>
      </pc:docMkLst>
      <pc:sldChg chg="del">
        <pc:chgData name="" userId="" providerId="" clId="Web-{8F7784B6-D074-7348-979C-129D00C67B6A}" dt="2024-07-18T01:57:37.753" v="1"/>
        <pc:sldMkLst>
          <pc:docMk/>
          <pc:sldMk cId="4171152783" sldId="305"/>
        </pc:sldMkLst>
      </pc:sldChg>
      <pc:sldChg chg="add">
        <pc:chgData name="" userId="" providerId="" clId="Web-{8F7784B6-D074-7348-979C-129D00C67B6A}" dt="2024-07-18T01:57:36.753" v="0"/>
        <pc:sldMkLst>
          <pc:docMk/>
          <pc:sldMk cId="876761540" sldId="306"/>
        </pc:sldMkLst>
      </pc:sldChg>
    </pc:docChg>
  </pc:docChgLst>
  <pc:docChgLst>
    <pc:chgData name="Chelsey Wagoner" userId="S::chelsey@akoyago.com::52d3c126-94c3-4cb1-8e87-4fd839626bf8" providerId="AD" clId="Web-{4A31418E-7B64-4977-3FF2-285C39CA48A9}"/>
    <pc:docChg chg="delSld">
      <pc:chgData name="Chelsey Wagoner" userId="S::chelsey@akoyago.com::52d3c126-94c3-4cb1-8e87-4fd839626bf8" providerId="AD" clId="Web-{4A31418E-7B64-4977-3FF2-285C39CA48A9}" dt="2024-07-15T00:03:43.143" v="0"/>
      <pc:docMkLst>
        <pc:docMk/>
      </pc:docMkLst>
      <pc:sldChg chg="del">
        <pc:chgData name="Chelsey Wagoner" userId="S::chelsey@akoyago.com::52d3c126-94c3-4cb1-8e87-4fd839626bf8" providerId="AD" clId="Web-{4A31418E-7B64-4977-3FF2-285C39CA48A9}" dt="2024-07-15T00:03:43.143" v="0"/>
        <pc:sldMkLst>
          <pc:docMk/>
          <pc:sldMk cId="3659529400" sldId="268"/>
        </pc:sldMkLst>
      </pc:sldChg>
    </pc:docChg>
  </pc:docChgLst>
  <pc:docChgLst>
    <pc:chgData name="Sophia Wojahn" userId="S::sophia.wojahn@akoyago.com::5977cf0b-2d35-472f-9fc1-27e7243bd7cb" providerId="AD" clId="Web-{E872C84F-F24B-4B1B-34F8-D80BC3DD73F5}"/>
    <pc:docChg chg="addSld sldOrd">
      <pc:chgData name="Sophia Wojahn" userId="S::sophia.wojahn@akoyago.com::5977cf0b-2d35-472f-9fc1-27e7243bd7cb" providerId="AD" clId="Web-{E872C84F-F24B-4B1B-34F8-D80BC3DD73F5}" dt="2024-07-16T00:09:00.492" v="1"/>
      <pc:docMkLst>
        <pc:docMk/>
      </pc:docMkLst>
      <pc:sldChg chg="add ord">
        <pc:chgData name="Sophia Wojahn" userId="S::sophia.wojahn@akoyago.com::5977cf0b-2d35-472f-9fc1-27e7243bd7cb" providerId="AD" clId="Web-{E872C84F-F24B-4B1B-34F8-D80BC3DD73F5}" dt="2024-07-16T00:09:00.492" v="1"/>
        <pc:sldMkLst>
          <pc:docMk/>
          <pc:sldMk cId="4171152783" sldId="286"/>
        </pc:sldMkLst>
      </pc:sldChg>
    </pc:docChg>
  </pc:docChgLst>
  <pc:docChgLst>
    <pc:chgData clId="Web-{9C56AD65-6DE8-0DAD-98EC-18CC6E24D610}"/>
    <pc:docChg chg="addSld">
      <pc:chgData name="" userId="" providerId="" clId="Web-{9C56AD65-6DE8-0DAD-98EC-18CC6E24D610}" dt="2024-07-18T01:28:45.433" v="0"/>
      <pc:docMkLst>
        <pc:docMk/>
      </pc:docMkLst>
      <pc:sldChg chg="add">
        <pc:chgData name="" userId="" providerId="" clId="Web-{9C56AD65-6DE8-0DAD-98EC-18CC6E24D610}" dt="2024-07-18T01:28:45.433" v="0"/>
        <pc:sldMkLst>
          <pc:docMk/>
          <pc:sldMk cId="4171152783" sldId="30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Canva link to edit: https://www.canva.com/design/DAGKqq_FcRs/45DEXtlOkuHwFVH-C8qCzg/edit?utm_content=DAGKqq_FcRs&amp;utm_campaign=designshare&amp;utm_medium=link2&amp;utm_source=sharebutton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193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761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4290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SCHOLARSHIP PROCESS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Tyler Long | Manager of Technical Services</a:t>
            </a:r>
          </a:p>
          <a:p>
            <a:pPr algn="ctr"/>
            <a:r>
              <a:rPr lang="en-US" sz="2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Marni DuVal | Agile Coach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2459504"/>
            <a:ext cx="4995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EXISTING SCHOLARSHIP </a:t>
            </a:r>
          </a:p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FUNCTIONS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3228945"/>
            <a:ext cx="4984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What’s here NOW?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347449"/>
              </p:ext>
            </p:extLst>
          </p:nvPr>
        </p:nvGraphicFramePr>
        <p:xfrm>
          <a:off x="503990" y="2043139"/>
          <a:ext cx="11202735" cy="3691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5375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Allows the student</a:t>
                      </a:r>
                      <a:br>
                        <a:rPr lang="en-US" sz="240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to send forms to be completed by a third party (usually a school or a reference)</a:t>
                      </a:r>
                    </a:p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Request an accurate and up to date transcript directly from the registrar's office.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Allow for more efficient recommendations, accurate documents, and a self-serve student process.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DB4CD21-C898-DC19-4BFE-D2E4C8C86FD0}"/>
              </a:ext>
            </a:extLst>
          </p:cNvPr>
          <p:cNvSpPr txBox="1"/>
          <p:nvPr/>
        </p:nvSpPr>
        <p:spPr>
          <a:xfrm>
            <a:off x="503990" y="290719"/>
            <a:ext cx="91839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THIRD-PARTY RESPONSES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792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2567225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THIRD-PARTY RESPONSES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2751890"/>
            <a:ext cx="4984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Transcripts and Recommendations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69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465513" y="290719"/>
            <a:ext cx="8827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APPLICATION PHASE</a:t>
            </a:r>
            <a:b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PRE-MAPPED PANELS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7154BB-F19F-AD3F-84D4-8A13629D7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13" y="2072689"/>
            <a:ext cx="8163098" cy="27126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A75E43-A4F2-D5E9-4140-26E54CA196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985" y="3965136"/>
            <a:ext cx="6924502" cy="227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54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RECOMMENDATIONS FORM BUILDER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15EC24-4FA5-DC71-04A4-C704FA134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335" y="2125522"/>
            <a:ext cx="2705907" cy="4016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9A0277-9D7F-9B6F-E9EC-AD1B6628A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926" y="1944748"/>
            <a:ext cx="4226658" cy="43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105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TRANSCRIPTS FORM BUILDER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96EAC5-C9F6-E90E-0004-E71E4FB11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14" y="2523310"/>
            <a:ext cx="7233584" cy="30610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68D7B6-488D-E299-0672-DC28A7507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335" y="2125522"/>
            <a:ext cx="2705907" cy="401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86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99011" y="343037"/>
            <a:ext cx="102446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TEMPLATES FOR THIRD-PARTY RESPONSES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DB9F94-55AB-7E55-9E84-931BF2B1D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262" y="2140022"/>
            <a:ext cx="6788727" cy="30191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5CC68A-A20B-3827-FE20-714AF3C5CD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011" y="2751512"/>
            <a:ext cx="5754512" cy="3174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292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187464"/>
              </p:ext>
            </p:extLst>
          </p:nvPr>
        </p:nvGraphicFramePr>
        <p:xfrm>
          <a:off x="503990" y="2043139"/>
          <a:ext cx="11202735" cy="3699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61922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Separate phases to manage the life cycle of the request</a:t>
                      </a:r>
                    </a:p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>
                          <a:solidFill>
                            <a:schemeClr val="tx2"/>
                          </a:solidFill>
                        </a:rPr>
                        <a:t>Scholarship acceptance phase post award. Scholarship renewal phases as needed for renewable scholarships.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Track scholarship requirements automatically for easier follow up with missing students.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50B32C3-D6D5-3388-E8D8-1139CDF73BB9}"/>
              </a:ext>
            </a:extLst>
          </p:cNvPr>
          <p:cNvSpPr txBox="1"/>
          <p:nvPr/>
        </p:nvSpPr>
        <p:spPr>
          <a:xfrm>
            <a:off x="503990" y="290719"/>
            <a:ext cx="98605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SCHOLARSHIP PHASES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84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1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2459504"/>
            <a:ext cx="51255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PHASES WITH</a:t>
            </a:r>
            <a:b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2-WAY MAPPING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B0DE70-2A13-ABA4-F3EB-06A7C30988D4}"/>
              </a:ext>
            </a:extLst>
          </p:cNvPr>
          <p:cNvSpPr txBox="1"/>
          <p:nvPr/>
        </p:nvSpPr>
        <p:spPr>
          <a:xfrm>
            <a:off x="6581388" y="2644169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Show award information in 2</a:t>
            </a:r>
            <a:r>
              <a:rPr lang="en-US" sz="2800" baseline="30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phase. </a:t>
            </a:r>
          </a:p>
        </p:txBody>
      </p:sp>
    </p:spTree>
    <p:extLst>
      <p:ext uri="{BB962C8B-B14F-4D97-AF65-F5344CB8AC3E}">
        <p14:creationId xmlns:p14="http://schemas.microsoft.com/office/powerpoint/2010/main" val="2868623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IS IT?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the </a:t>
            </a:r>
            <a:r>
              <a:rPr lang="en-US" sz="2800" dirty="0" err="1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Status Tracking record contains a request, mapped fields will display data!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it works: 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Read-only fields: Two-way mapping will update each time the user opens the form.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Editable fields: Two-way mapping will update ONCE when the user opens the form for the first time.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852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WAYS TO IMPLEMENT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Scholarship acceptance phase</a:t>
            </a:r>
          </a:p>
          <a:p>
            <a:pPr marL="685800" lvl="3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Show the scholarship name</a:t>
            </a:r>
          </a:p>
          <a:p>
            <a:pPr marL="685800" lvl="3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Show the payment amount 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Schedule out requirements for each semester and follow up with the requirement received date and requirement due date</a:t>
            </a:r>
          </a:p>
        </p:txBody>
      </p:sp>
    </p:spTree>
    <p:extLst>
      <p:ext uri="{BB962C8B-B14F-4D97-AF65-F5344CB8AC3E}">
        <p14:creationId xmlns:p14="http://schemas.microsoft.com/office/powerpoint/2010/main" val="900881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1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2151727"/>
            <a:ext cx="49957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PEER PRESENTER: SCHOLARSHIP REVIEW PDFS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3228945"/>
            <a:ext cx="4984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Custom review documents for your reviewers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51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204395"/>
              </p:ext>
            </p:extLst>
          </p:nvPr>
        </p:nvGraphicFramePr>
        <p:xfrm>
          <a:off x="503990" y="2043139"/>
          <a:ext cx="11202735" cy="3700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6290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Power automate flow to populate a template with student responses</a:t>
                      </a:r>
                    </a:p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>
                          <a:solidFill>
                            <a:schemeClr val="tx2"/>
                          </a:solidFill>
                        </a:rPr>
                        <a:t>Exempt data from the doc to ensure anonymity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Not bound to the out of the box review form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DF04742-DE5F-56B7-43F7-E545DD6DA2F0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Custom Review File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69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1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2151727"/>
            <a:ext cx="49957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COMING SOON:</a:t>
            </a:r>
          </a:p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STREAMLINED SCHOLARSHIP PROCESSING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3228945"/>
            <a:ext cx="4984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 assign requested scholarship based on criteria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76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989746"/>
              </p:ext>
            </p:extLst>
          </p:nvPr>
        </p:nvGraphicFramePr>
        <p:xfrm>
          <a:off x="503990" y="2043139"/>
          <a:ext cx="11202735" cy="3709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7204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Process to assign requested scholarship based on a set of scholarship criteria</a:t>
                      </a:r>
                    </a:p>
                    <a:p>
                      <a:pPr marL="228600" lvl="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>
                          <a:solidFill>
                            <a:schemeClr val="tx2"/>
                          </a:solidFill>
                        </a:rPr>
                        <a:t>A general scholarship application that determines eligibility for all scholarships based on responses.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Reduce errors in determining eligibility, streamline eligibility screening, easier distribution to review groups and no student error.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9D308A5-9DF7-2772-37C3-750CD2DBA3AE}"/>
              </a:ext>
            </a:extLst>
          </p:cNvPr>
          <p:cNvSpPr txBox="1"/>
          <p:nvPr/>
        </p:nvSpPr>
        <p:spPr>
          <a:xfrm>
            <a:off x="503990" y="290719"/>
            <a:ext cx="105555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SCHOLARSHIP AUTO-MATCHING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84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THINGS TO KNOW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ALL criteria fields MUST BE MAPPED 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Auto-matching is an akoyaGO process, it happens with the REQUEST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Auto-matching is enabled on the </a:t>
            </a:r>
            <a:r>
              <a:rPr lang="en-US" sz="2800" dirty="0" err="1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Opportunity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Criteria are managed in the Scholarship entity</a:t>
            </a:r>
          </a:p>
        </p:txBody>
      </p:sp>
    </p:spTree>
    <p:extLst>
      <p:ext uri="{BB962C8B-B14F-4D97-AF65-F5344CB8AC3E}">
        <p14:creationId xmlns:p14="http://schemas.microsoft.com/office/powerpoint/2010/main" val="1820207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diagram of a workflow&#10;&#10;Description automatically generated">
            <a:extLst>
              <a:ext uri="{FF2B5EF4-FFF2-40B4-BE49-F238E27FC236}">
                <a16:creationId xmlns:a16="http://schemas.microsoft.com/office/drawing/2014/main" id="{CF2ABB6E-3FD6-ED70-A138-2CE692356D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66" b="1912"/>
          <a:stretch/>
        </p:blipFill>
        <p:spPr>
          <a:xfrm>
            <a:off x="1426464" y="1944749"/>
            <a:ext cx="9576816" cy="43646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A99422-8485-EC09-C44D-4E28279E3F30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C560A-ED0D-6440-9A30-4639CA1C685E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SCHOLARSHIP WORKFLOW</a:t>
            </a:r>
          </a:p>
        </p:txBody>
      </p:sp>
    </p:spTree>
    <p:extLst>
      <p:ext uri="{BB962C8B-B14F-4D97-AF65-F5344CB8AC3E}">
        <p14:creationId xmlns:p14="http://schemas.microsoft.com/office/powerpoint/2010/main" val="5610866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CRITERIA BUILDER SNEAK PEEK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5770B9-1205-145F-6BC9-ED130CC89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956" y="2051305"/>
            <a:ext cx="8384087" cy="403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175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 shot of a phone&#10;&#10;Description automatically generated">
            <a:extLst>
              <a:ext uri="{FF2B5EF4-FFF2-40B4-BE49-F238E27FC236}">
                <a16:creationId xmlns:a16="http://schemas.microsoft.com/office/drawing/2014/main" id="{086B34C1-2E49-0779-064C-C214D8D3BF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082" y="354273"/>
            <a:ext cx="5330497" cy="5877469"/>
          </a:xfrm>
          <a:prstGeom prst="rect">
            <a:avLst/>
          </a:prstGeom>
        </p:spPr>
      </p:pic>
      <p:pic>
        <p:nvPicPr>
          <p:cNvPr id="10" name="Picture 9" descr="A screen shot of a computer&#10;&#10;Description automatically generated">
            <a:extLst>
              <a:ext uri="{FF2B5EF4-FFF2-40B4-BE49-F238E27FC236}">
                <a16:creationId xmlns:a16="http://schemas.microsoft.com/office/drawing/2014/main" id="{0A919C72-5139-0ABD-9870-84F726CAB4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099"/>
          <a:stretch/>
        </p:blipFill>
        <p:spPr>
          <a:xfrm>
            <a:off x="483311" y="354273"/>
            <a:ext cx="5343911" cy="587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723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BC12FF95-2845-A939-9325-4E4129B104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1" b="6142"/>
          <a:stretch/>
        </p:blipFill>
        <p:spPr>
          <a:xfrm>
            <a:off x="459773" y="338763"/>
            <a:ext cx="5636227" cy="5943165"/>
          </a:xfrm>
          <a:prstGeom prst="rect">
            <a:avLst/>
          </a:prstGeom>
        </p:spPr>
      </p:pic>
      <p:pic>
        <p:nvPicPr>
          <p:cNvPr id="2" name="Picture 1" descr="A screenshot of a computer application&#10;&#10;Description automatically generated">
            <a:extLst>
              <a:ext uri="{FF2B5EF4-FFF2-40B4-BE49-F238E27FC236}">
                <a16:creationId xmlns:a16="http://schemas.microsoft.com/office/drawing/2014/main" id="{F8CF94DB-A4F3-C791-4744-C06DB0E8A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469" y="338763"/>
            <a:ext cx="5398156" cy="594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123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1876097"/>
            <a:ext cx="4984595" cy="31085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/>
                <a:ea typeface="Lato"/>
                <a:cs typeface="Lato"/>
              </a:rPr>
              <a:t>Marni DuVal</a:t>
            </a:r>
            <a:endParaRPr lang="en-US" sz="2800" b="1" dirty="0">
              <a:solidFill>
                <a:schemeClr val="accent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Agile Coach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Tyler Long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Manager of Technical Services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8A16B5-545C-46BD-92C4-7FD23452B6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27DE09B-E210-45D6-86FA-275DA680F476}">
  <ds:schemaRefs>
    <ds:schemaRef ds:uri="2ea194d2-f4d9-4c98-8732-9a151d87f2dc"/>
    <ds:schemaRef ds:uri="34c7a17d-7991-4266-a9e5-0ffa355cb532"/>
    <ds:schemaRef ds:uri="bf83b915-ac01-4929-a343-df091c75604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494</Words>
  <Application>Microsoft Office PowerPoint</Application>
  <PresentationFormat>Widescreen</PresentationFormat>
  <Paragraphs>77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36</cp:revision>
  <dcterms:created xsi:type="dcterms:W3CDTF">2022-05-04T13:01:26Z</dcterms:created>
  <dcterms:modified xsi:type="dcterms:W3CDTF">2024-07-18T18:11:34Z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