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sldIdLst>
    <p:sldId id="282" r:id="rId5"/>
    <p:sldId id="256" r:id="rId6"/>
    <p:sldId id="257" r:id="rId7"/>
    <p:sldId id="262" r:id="rId8"/>
    <p:sldId id="266" r:id="rId9"/>
    <p:sldId id="258" r:id="rId10"/>
    <p:sldId id="267" r:id="rId11"/>
    <p:sldId id="261" r:id="rId12"/>
    <p:sldId id="268" r:id="rId13"/>
    <p:sldId id="263" r:id="rId14"/>
    <p:sldId id="269" r:id="rId15"/>
    <p:sldId id="271" r:id="rId16"/>
    <p:sldId id="264" r:id="rId17"/>
    <p:sldId id="270" r:id="rId18"/>
    <p:sldId id="272" r:id="rId19"/>
    <p:sldId id="273" r:id="rId20"/>
    <p:sldId id="259" r:id="rId21"/>
    <p:sldId id="260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55170A-D910-7DE0-77B7-D69EF2FDBB9C}" v="3" dt="2024-07-18T01:28:35.950"/>
    <p1510:client id="{8DA14A9C-59B2-1279-2288-9427D79557EC}" v="2" dt="2024-07-18T01:57:46.148"/>
    <p1510:client id="{B2E10614-8CC9-6962-211E-CCD72FD884FB}" v="1" dt="2024-07-18T13:30:41.4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2"/>
    <p:restoredTop sz="94665"/>
  </p:normalViewPr>
  <p:slideViewPr>
    <p:cSldViewPr snapToGrid="0" snapToObjects="1">
      <p:cViewPr varScale="1">
        <p:scale>
          <a:sx n="105" d="100"/>
          <a:sy n="10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8" d="100"/>
          <a:sy n="88" d="100"/>
        </p:scale>
        <p:origin x="3822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a Wojahn" userId="S::sophia.wojahn@akoyago.com::5977cf0b-2d35-472f-9fc1-27e7243bd7cb" providerId="AD" clId="Web-{607B2117-FD04-28EF-A75C-EB33C34D99E7}"/>
    <pc:docChg chg="modSld">
      <pc:chgData name="Sophia Wojahn" userId="S::sophia.wojahn@akoyago.com::5977cf0b-2d35-472f-9fc1-27e7243bd7cb" providerId="AD" clId="Web-{607B2117-FD04-28EF-A75C-EB33C34D99E7}" dt="2024-07-15T23:32:54.081" v="3" actId="20577"/>
      <pc:docMkLst>
        <pc:docMk/>
      </pc:docMkLst>
      <pc:sldChg chg="modSp">
        <pc:chgData name="Sophia Wojahn" userId="S::sophia.wojahn@akoyago.com::5977cf0b-2d35-472f-9fc1-27e7243bd7cb" providerId="AD" clId="Web-{607B2117-FD04-28EF-A75C-EB33C34D99E7}" dt="2024-07-15T23:32:54.081" v="3" actId="20577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607B2117-FD04-28EF-A75C-EB33C34D99E7}" dt="2024-07-15T23:32:54.081" v="3" actId="20577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3B55170A-D910-7DE0-77B7-D69EF2FDBB9C}"/>
    <pc:docChg chg="addSld sldOrd">
      <pc:chgData name="Sophia Wojahn" userId="S::sophia.wojahn@akoyago.com::5977cf0b-2d35-472f-9fc1-27e7243bd7cb" providerId="AD" clId="Web-{3B55170A-D910-7DE0-77B7-D69EF2FDBB9C}" dt="2024-07-18T01:28:35.950" v="1"/>
      <pc:docMkLst>
        <pc:docMk/>
      </pc:docMkLst>
      <pc:sldChg chg="add ord">
        <pc:chgData name="Sophia Wojahn" userId="S::sophia.wojahn@akoyago.com::5977cf0b-2d35-472f-9fc1-27e7243bd7cb" providerId="AD" clId="Web-{3B55170A-D910-7DE0-77B7-D69EF2FDBB9C}" dt="2024-07-18T01:28:35.950" v="1"/>
        <pc:sldMkLst>
          <pc:docMk/>
          <pc:sldMk cId="4171152783" sldId="305"/>
        </pc:sldMkLst>
      </pc:sldChg>
    </pc:docChg>
  </pc:docChgLst>
  <pc:docChgLst>
    <pc:chgData name="Sophia Wojahn" userId="S::sophia.wojahn@akoyago.com::5977cf0b-2d35-472f-9fc1-27e7243bd7cb" providerId="AD" clId="Web-{9489866F-F724-2F84-1893-DFE9EB5061C8}"/>
    <pc:docChg chg="addSld sldOrd">
      <pc:chgData name="Sophia Wojahn" userId="S::sophia.wojahn@akoyago.com::5977cf0b-2d35-472f-9fc1-27e7243bd7cb" providerId="AD" clId="Web-{9489866F-F724-2F84-1893-DFE9EB5061C8}" dt="2024-07-16T00:08:47.203" v="1"/>
      <pc:docMkLst>
        <pc:docMk/>
      </pc:docMkLst>
      <pc:sldChg chg="add ord">
        <pc:chgData name="Sophia Wojahn" userId="S::sophia.wojahn@akoyago.com::5977cf0b-2d35-472f-9fc1-27e7243bd7cb" providerId="AD" clId="Web-{9489866F-F724-2F84-1893-DFE9EB5061C8}" dt="2024-07-16T00:08:47.203" v="1"/>
        <pc:sldMkLst>
          <pc:docMk/>
          <pc:sldMk cId="4171152783" sldId="282"/>
        </pc:sldMkLst>
      </pc:sldChg>
    </pc:docChg>
  </pc:docChgLst>
  <pc:docChgLst>
    <pc:chgData name="Sophia Wojahn" userId="S::sophia.wojahn@akoyago.com::5977cf0b-2d35-472f-9fc1-27e7243bd7cb" providerId="AD" clId="Web-{8DA14A9C-59B2-1279-2288-9427D79557EC}"/>
    <pc:docChg chg="delSld">
      <pc:chgData name="Sophia Wojahn" userId="S::sophia.wojahn@akoyago.com::5977cf0b-2d35-472f-9fc1-27e7243bd7cb" providerId="AD" clId="Web-{8DA14A9C-59B2-1279-2288-9427D79557EC}" dt="2024-07-18T01:57:46.148" v="0"/>
      <pc:docMkLst>
        <pc:docMk/>
      </pc:docMkLst>
      <pc:sldChg chg="del">
        <pc:chgData name="Sophia Wojahn" userId="S::sophia.wojahn@akoyago.com::5977cf0b-2d35-472f-9fc1-27e7243bd7cb" providerId="AD" clId="Web-{8DA14A9C-59B2-1279-2288-9427D79557EC}" dt="2024-07-18T01:57:46.148" v="0"/>
        <pc:sldMkLst>
          <pc:docMk/>
          <pc:sldMk cId="4171152783" sldId="305"/>
        </pc:sldMkLst>
      </pc:sldChg>
    </pc:docChg>
  </pc:docChgLst>
  <pc:docChgLst>
    <pc:chgData name="Chelsey Wagoner" userId="S::chelsey@akoyago.com::52d3c126-94c3-4cb1-8e87-4fd839626bf8" providerId="AD" clId="Web-{BD0A530A-3906-5479-5745-BAF59EE787D6}"/>
    <pc:docChg chg="addSld delSld modSld">
      <pc:chgData name="Chelsey Wagoner" userId="S::chelsey@akoyago.com::52d3c126-94c3-4cb1-8e87-4fd839626bf8" providerId="AD" clId="Web-{BD0A530A-3906-5479-5745-BAF59EE787D6}" dt="2024-07-15T00:02:03.754" v="45"/>
      <pc:docMkLst>
        <pc:docMk/>
      </pc:docMkLst>
      <pc:sldChg chg="delSp modSp">
        <pc:chgData name="Chelsey Wagoner" userId="S::chelsey@akoyago.com::52d3c126-94c3-4cb1-8e87-4fd839626bf8" providerId="AD" clId="Web-{BD0A530A-3906-5479-5745-BAF59EE787D6}" dt="2024-07-15T00:02:03.754" v="45"/>
        <pc:sldMkLst>
          <pc:docMk/>
          <pc:sldMk cId="1199068948" sldId="257"/>
        </pc:sldMkLst>
        <pc:spChg chg="del mod">
          <ac:chgData name="Chelsey Wagoner" userId="S::chelsey@akoyago.com::52d3c126-94c3-4cb1-8e87-4fd839626bf8" providerId="AD" clId="Web-{BD0A530A-3906-5479-5745-BAF59EE787D6}" dt="2024-07-15T00:02:03.754" v="45"/>
          <ac:spMkLst>
            <pc:docMk/>
            <pc:sldMk cId="1199068948" sldId="257"/>
            <ac:spMk id="2" creationId="{BFE014AF-DDB4-C441-E969-7E85DCE90688}"/>
          </ac:spMkLst>
        </pc:spChg>
        <pc:spChg chg="del">
          <ac:chgData name="Chelsey Wagoner" userId="S::chelsey@akoyago.com::52d3c126-94c3-4cb1-8e87-4fd839626bf8" providerId="AD" clId="Web-{BD0A530A-3906-5479-5745-BAF59EE787D6}" dt="2024-07-15T00:01:53.347" v="42"/>
          <ac:spMkLst>
            <pc:docMk/>
            <pc:sldMk cId="1199068948" sldId="257"/>
            <ac:spMk id="5" creationId="{A511DC33-3E63-5E3C-1D33-C547903A4312}"/>
          </ac:spMkLst>
        </pc:spChg>
      </pc:sldChg>
      <pc:sldChg chg="addSp delSp modSp">
        <pc:chgData name="Chelsey Wagoner" userId="S::chelsey@akoyago.com::52d3c126-94c3-4cb1-8e87-4fd839626bf8" providerId="AD" clId="Web-{BD0A530A-3906-5479-5745-BAF59EE787D6}" dt="2024-07-14T23:58:16.521" v="35" actId="20577"/>
        <pc:sldMkLst>
          <pc:docMk/>
          <pc:sldMk cId="1177940071" sldId="261"/>
        </pc:sldMkLst>
        <pc:spChg chg="add mod">
          <ac:chgData name="Chelsey Wagoner" userId="S::chelsey@akoyago.com::52d3c126-94c3-4cb1-8e87-4fd839626bf8" providerId="AD" clId="Web-{BD0A530A-3906-5479-5745-BAF59EE787D6}" dt="2024-07-14T23:58:16.521" v="35" actId="20577"/>
          <ac:spMkLst>
            <pc:docMk/>
            <pc:sldMk cId="1177940071" sldId="261"/>
            <ac:spMk id="7" creationId="{0FBB776A-E976-752F-9468-0A7EF9C252A4}"/>
          </ac:spMkLst>
        </pc:spChg>
        <pc:spChg chg="del mod">
          <ac:chgData name="Chelsey Wagoner" userId="S::chelsey@akoyago.com::52d3c126-94c3-4cb1-8e87-4fd839626bf8" providerId="AD" clId="Web-{BD0A530A-3906-5479-5745-BAF59EE787D6}" dt="2024-07-14T23:56:37.112" v="2"/>
          <ac:spMkLst>
            <pc:docMk/>
            <pc:sldMk cId="1177940071" sldId="261"/>
            <ac:spMk id="8" creationId="{2934FC33-1599-F242-B7BD-2088616822C2}"/>
          </ac:spMkLst>
        </pc:spChg>
      </pc:sldChg>
      <pc:sldChg chg="modSp">
        <pc:chgData name="Chelsey Wagoner" userId="S::chelsey@akoyago.com::52d3c126-94c3-4cb1-8e87-4fd839626bf8" providerId="AD" clId="Web-{BD0A530A-3906-5479-5745-BAF59EE787D6}" dt="2024-07-14T23:57:28.910" v="12" actId="20577"/>
        <pc:sldMkLst>
          <pc:docMk/>
          <pc:sldMk cId="1712427046" sldId="263"/>
        </pc:sldMkLst>
        <pc:spChg chg="mod">
          <ac:chgData name="Chelsey Wagoner" userId="S::chelsey@akoyago.com::52d3c126-94c3-4cb1-8e87-4fd839626bf8" providerId="AD" clId="Web-{BD0A530A-3906-5479-5745-BAF59EE787D6}" dt="2024-07-14T23:57:28.910" v="12" actId="20577"/>
          <ac:spMkLst>
            <pc:docMk/>
            <pc:sldMk cId="1712427046" sldId="263"/>
            <ac:spMk id="8" creationId="{2934FC33-1599-F242-B7BD-2088616822C2}"/>
          </ac:spMkLst>
        </pc:spChg>
      </pc:sldChg>
      <pc:sldChg chg="del">
        <pc:chgData name="Chelsey Wagoner" userId="S::chelsey@akoyago.com::52d3c126-94c3-4cb1-8e87-4fd839626bf8" providerId="AD" clId="Web-{BD0A530A-3906-5479-5745-BAF59EE787D6}" dt="2024-07-15T00:00:39.907" v="36"/>
        <pc:sldMkLst>
          <pc:docMk/>
          <pc:sldMk cId="3286755108" sldId="265"/>
        </pc:sldMkLst>
      </pc:sldChg>
      <pc:sldChg chg="delSp modSp add replId">
        <pc:chgData name="Chelsey Wagoner" userId="S::chelsey@akoyago.com::52d3c126-94c3-4cb1-8e87-4fd839626bf8" providerId="AD" clId="Web-{BD0A530A-3906-5479-5745-BAF59EE787D6}" dt="2024-07-15T00:00:57.486" v="41"/>
        <pc:sldMkLst>
          <pc:docMk/>
          <pc:sldMk cId="2007240809" sldId="274"/>
        </pc:sldMkLst>
        <pc:spChg chg="mod">
          <ac:chgData name="Chelsey Wagoner" userId="S::chelsey@akoyago.com::52d3c126-94c3-4cb1-8e87-4fd839626bf8" providerId="AD" clId="Web-{BD0A530A-3906-5479-5745-BAF59EE787D6}" dt="2024-07-15T00:00:53.064" v="38" actId="20577"/>
          <ac:spMkLst>
            <pc:docMk/>
            <pc:sldMk cId="2007240809" sldId="274"/>
            <ac:spMk id="4" creationId="{D70C4DC1-F64A-1743-B34D-E6065145F165}"/>
          </ac:spMkLst>
        </pc:spChg>
        <pc:spChg chg="del mod">
          <ac:chgData name="Chelsey Wagoner" userId="S::chelsey@akoyago.com::52d3c126-94c3-4cb1-8e87-4fd839626bf8" providerId="AD" clId="Web-{BD0A530A-3906-5479-5745-BAF59EE787D6}" dt="2024-07-15T00:00:57.486" v="41"/>
          <ac:spMkLst>
            <pc:docMk/>
            <pc:sldMk cId="2007240809" sldId="274"/>
            <ac:spMk id="8" creationId="{2934FC33-1599-F242-B7BD-2088616822C2}"/>
          </ac:spMkLst>
        </pc:spChg>
      </pc:sldChg>
    </pc:docChg>
  </pc:docChgLst>
  <pc:docChgLst>
    <pc:chgData name="Guest User" userId="S::urn:spo:anon#7c0d31c558542f9d864b0c87655696c70b300ce2ab294d737c3a0c3a17e6dec2::" providerId="AD" clId="Web-{B2E10614-8CC9-6962-211E-CCD72FD884FB}"/>
    <pc:docChg chg="delSld">
      <pc:chgData name="Guest User" userId="S::urn:spo:anon#7c0d31c558542f9d864b0c87655696c70b300ce2ab294d737c3a0c3a17e6dec2::" providerId="AD" clId="Web-{B2E10614-8CC9-6962-211E-CCD72FD884FB}" dt="2024-07-18T13:30:41.461" v="0"/>
      <pc:docMkLst>
        <pc:docMk/>
      </pc:docMkLst>
      <pc:sldChg chg="del">
        <pc:chgData name="Guest User" userId="S::urn:spo:anon#7c0d31c558542f9d864b0c87655696c70b300ce2ab294d737c3a0c3a17e6dec2::" providerId="AD" clId="Web-{B2E10614-8CC9-6962-211E-CCD72FD884FB}" dt="2024-07-18T13:30:41.461" v="0"/>
        <pc:sldMkLst>
          <pc:docMk/>
          <pc:sldMk cId="2007240809" sldId="274"/>
        </pc:sldMkLst>
      </pc:sldChg>
    </pc:docChg>
  </pc:docChgLst>
  <pc:docChgLst>
    <pc:chgData name="Sophia Wojahn" userId="5977cf0b-2d35-472f-9fc1-27e7243bd7cb" providerId="ADAL" clId="{E431C300-24E2-4D2A-94F0-BF27608B3B39}"/>
    <pc:docChg chg="undo custSel modSld">
      <pc:chgData name="Sophia Wojahn" userId="5977cf0b-2d35-472f-9fc1-27e7243bd7cb" providerId="ADAL" clId="{E431C300-24E2-4D2A-94F0-BF27608B3B39}" dt="2024-07-15T22:30:22.183" v="178" actId="1076"/>
      <pc:docMkLst>
        <pc:docMk/>
      </pc:docMkLst>
      <pc:sldChg chg="modSp mod">
        <pc:chgData name="Sophia Wojahn" userId="5977cf0b-2d35-472f-9fc1-27e7243bd7cb" providerId="ADAL" clId="{E431C300-24E2-4D2A-94F0-BF27608B3B39}" dt="2024-07-15T22:22:05.150" v="26" actId="20577"/>
        <pc:sldMkLst>
          <pc:docMk/>
          <pc:sldMk cId="1199068948" sldId="257"/>
        </pc:sldMkLst>
        <pc:spChg chg="mod">
          <ac:chgData name="Sophia Wojahn" userId="5977cf0b-2d35-472f-9fc1-27e7243bd7cb" providerId="ADAL" clId="{E431C300-24E2-4D2A-94F0-BF27608B3B39}" dt="2024-07-15T22:21:57.902" v="2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2:05.150" v="26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4:09.241" v="51" actId="1076"/>
        <pc:sldMkLst>
          <pc:docMk/>
          <pc:sldMk cId="327137941" sldId="258"/>
        </pc:sldMkLst>
        <pc:spChg chg="mod">
          <ac:chgData name="Sophia Wojahn" userId="5977cf0b-2d35-472f-9fc1-27e7243bd7cb" providerId="ADAL" clId="{E431C300-24E2-4D2A-94F0-BF27608B3B39}" dt="2024-07-15T22:23:54.025" v="49" actId="14100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4:09.241" v="51" actId="1076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9:42.078" v="145" actId="948"/>
        <pc:sldMkLst>
          <pc:docMk/>
          <pc:sldMk cId="2075923487" sldId="259"/>
        </pc:sldMkLst>
        <pc:spChg chg="mod">
          <ac:chgData name="Sophia Wojahn" userId="5977cf0b-2d35-472f-9fc1-27e7243bd7cb" providerId="ADAL" clId="{E431C300-24E2-4D2A-94F0-BF27608B3B39}" dt="2024-07-15T22:29:22.445" v="130" actId="2711"/>
          <ac:spMkLst>
            <pc:docMk/>
            <pc:sldMk cId="2075923487" sldId="259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9:42.078" v="145" actId="948"/>
          <ac:spMkLst>
            <pc:docMk/>
            <pc:sldMk cId="2075923487" sldId="259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30:22.183" v="178" actId="1076"/>
        <pc:sldMkLst>
          <pc:docMk/>
          <pc:sldMk cId="2431108354" sldId="260"/>
        </pc:sldMkLst>
        <pc:spChg chg="mod">
          <ac:chgData name="Sophia Wojahn" userId="5977cf0b-2d35-472f-9fc1-27e7243bd7cb" providerId="ADAL" clId="{E431C300-24E2-4D2A-94F0-BF27608B3B39}" dt="2024-07-15T22:29:49.892" v="147" actId="2711"/>
          <ac:spMkLst>
            <pc:docMk/>
            <pc:sldMk cId="2431108354" sldId="260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30:22.183" v="178" actId="1076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5:03.838" v="64" actId="20577"/>
        <pc:sldMkLst>
          <pc:docMk/>
          <pc:sldMk cId="1177940071" sldId="261"/>
        </pc:sldMkLst>
        <pc:spChg chg="mod">
          <ac:chgData name="Sophia Wojahn" userId="5977cf0b-2d35-472f-9fc1-27e7243bd7cb" providerId="ADAL" clId="{E431C300-24E2-4D2A-94F0-BF27608B3B39}" dt="2024-07-15T22:24:30.046" v="57" actId="1076"/>
          <ac:spMkLst>
            <pc:docMk/>
            <pc:sldMk cId="1177940071" sldId="261"/>
            <ac:spMk id="2" creationId="{7B3E46E0-4CCB-D8D6-CD17-E2EC4E96E727}"/>
          </ac:spMkLst>
        </pc:spChg>
        <pc:spChg chg="mod">
          <ac:chgData name="Sophia Wojahn" userId="5977cf0b-2d35-472f-9fc1-27e7243bd7cb" providerId="ADAL" clId="{E431C300-24E2-4D2A-94F0-BF27608B3B39}" dt="2024-07-15T22:25:03.838" v="64" actId="20577"/>
          <ac:spMkLst>
            <pc:docMk/>
            <pc:sldMk cId="1177940071" sldId="261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4:52.137" v="61" actId="1076"/>
          <ac:spMkLst>
            <pc:docMk/>
            <pc:sldMk cId="1177940071" sldId="261"/>
            <ac:spMk id="7" creationId="{0FBB776A-E976-752F-9468-0A7EF9C252A4}"/>
          </ac:spMkLst>
        </pc:spChg>
      </pc:sldChg>
      <pc:sldChg chg="modSp mod">
        <pc:chgData name="Sophia Wojahn" userId="5977cf0b-2d35-472f-9fc1-27e7243bd7cb" providerId="ADAL" clId="{E431C300-24E2-4D2A-94F0-BF27608B3B39}" dt="2024-07-15T22:22:34.833" v="30" actId="1076"/>
        <pc:sldMkLst>
          <pc:docMk/>
          <pc:sldMk cId="81398707" sldId="262"/>
        </pc:sldMkLst>
        <pc:spChg chg="mod">
          <ac:chgData name="Sophia Wojahn" userId="5977cf0b-2d35-472f-9fc1-27e7243bd7cb" providerId="ADAL" clId="{E431C300-24E2-4D2A-94F0-BF27608B3B39}" dt="2024-07-15T22:22:12.351" v="28" actId="14100"/>
          <ac:spMkLst>
            <pc:docMk/>
            <pc:sldMk cId="81398707" sldId="262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2:34.833" v="30" actId="1076"/>
          <ac:spMkLst>
            <pc:docMk/>
            <pc:sldMk cId="81398707" sldId="262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6:35.312" v="86" actId="1076"/>
        <pc:sldMkLst>
          <pc:docMk/>
          <pc:sldMk cId="1712427046" sldId="263"/>
        </pc:sldMkLst>
        <pc:spChg chg="mod">
          <ac:chgData name="Sophia Wojahn" userId="5977cf0b-2d35-472f-9fc1-27e7243bd7cb" providerId="ADAL" clId="{E431C300-24E2-4D2A-94F0-BF27608B3B39}" dt="2024-07-15T22:26:12.325" v="83" actId="1076"/>
          <ac:spMkLst>
            <pc:docMk/>
            <pc:sldMk cId="1712427046" sldId="263"/>
            <ac:spMk id="2" creationId="{7B3E46E0-4CCB-D8D6-CD17-E2EC4E96E727}"/>
          </ac:spMkLst>
        </pc:spChg>
        <pc:spChg chg="mod">
          <ac:chgData name="Sophia Wojahn" userId="5977cf0b-2d35-472f-9fc1-27e7243bd7cb" providerId="ADAL" clId="{E431C300-24E2-4D2A-94F0-BF27608B3B39}" dt="2024-07-15T22:26:17.377" v="84" actId="1076"/>
          <ac:spMkLst>
            <pc:docMk/>
            <pc:sldMk cId="1712427046" sldId="263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6:35.312" v="86" actId="1076"/>
          <ac:spMkLst>
            <pc:docMk/>
            <pc:sldMk cId="1712427046" sldId="263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7:28.432" v="96" actId="1076"/>
        <pc:sldMkLst>
          <pc:docMk/>
          <pc:sldMk cId="2697433187" sldId="264"/>
        </pc:sldMkLst>
        <pc:spChg chg="mod">
          <ac:chgData name="Sophia Wojahn" userId="5977cf0b-2d35-472f-9fc1-27e7243bd7cb" providerId="ADAL" clId="{E431C300-24E2-4D2A-94F0-BF27608B3B39}" dt="2024-07-15T22:27:13.544" v="94" actId="1076"/>
          <ac:spMkLst>
            <pc:docMk/>
            <pc:sldMk cId="2697433187" sldId="264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7:28.432" v="96" actId="1076"/>
          <ac:spMkLst>
            <pc:docMk/>
            <pc:sldMk cId="2697433187" sldId="264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3:39.691" v="45" actId="15"/>
        <pc:sldMkLst>
          <pc:docMk/>
          <pc:sldMk cId="1286541692" sldId="266"/>
        </pc:sldMkLst>
        <pc:spChg chg="mod">
          <ac:chgData name="Sophia Wojahn" userId="5977cf0b-2d35-472f-9fc1-27e7243bd7cb" providerId="ADAL" clId="{E431C300-24E2-4D2A-94F0-BF27608B3B39}" dt="2024-07-15T22:22:41.247" v="32" actId="2711"/>
          <ac:spMkLst>
            <pc:docMk/>
            <pc:sldMk cId="1286541692" sldId="266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3:39.691" v="45" actId="15"/>
          <ac:spMkLst>
            <pc:docMk/>
            <pc:sldMk cId="1286541692" sldId="266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4:19.176" v="53" actId="2711"/>
        <pc:sldMkLst>
          <pc:docMk/>
          <pc:sldMk cId="134790182" sldId="267"/>
        </pc:sldMkLst>
        <pc:spChg chg="mod">
          <ac:chgData name="Sophia Wojahn" userId="5977cf0b-2d35-472f-9fc1-27e7243bd7cb" providerId="ADAL" clId="{E431C300-24E2-4D2A-94F0-BF27608B3B39}" dt="2024-07-15T22:24:19.176" v="53" actId="2711"/>
          <ac:spMkLst>
            <pc:docMk/>
            <pc:sldMk cId="134790182" sldId="267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E431C300-24E2-4D2A-94F0-BF27608B3B39}" dt="2024-07-15T22:25:35.758" v="78" actId="20577"/>
        <pc:sldMkLst>
          <pc:docMk/>
          <pc:sldMk cId="763185698" sldId="268"/>
        </pc:sldMkLst>
        <pc:spChg chg="mod">
          <ac:chgData name="Sophia Wojahn" userId="5977cf0b-2d35-472f-9fc1-27e7243bd7cb" providerId="ADAL" clId="{E431C300-24E2-4D2A-94F0-BF27608B3B39}" dt="2024-07-15T22:25:09.350" v="65" actId="2711"/>
          <ac:spMkLst>
            <pc:docMk/>
            <pc:sldMk cId="763185698" sldId="268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5:35.758" v="78" actId="20577"/>
          <ac:spMkLst>
            <pc:docMk/>
            <pc:sldMk cId="763185698" sldId="26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6:58.461" v="89" actId="948"/>
        <pc:sldMkLst>
          <pc:docMk/>
          <pc:sldMk cId="3257332056" sldId="269"/>
        </pc:sldMkLst>
        <pc:spChg chg="mod">
          <ac:chgData name="Sophia Wojahn" userId="5977cf0b-2d35-472f-9fc1-27e7243bd7cb" providerId="ADAL" clId="{E431C300-24E2-4D2A-94F0-BF27608B3B39}" dt="2024-07-15T22:26:47.406" v="88" actId="2711"/>
          <ac:spMkLst>
            <pc:docMk/>
            <pc:sldMk cId="3257332056" sldId="269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6:58.461" v="89" actId="948"/>
          <ac:spMkLst>
            <pc:docMk/>
            <pc:sldMk cId="3257332056" sldId="269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431C300-24E2-4D2A-94F0-BF27608B3B39}" dt="2024-07-15T22:29:08.207" v="128" actId="1076"/>
        <pc:sldMkLst>
          <pc:docMk/>
          <pc:sldMk cId="2648483390" sldId="270"/>
        </pc:sldMkLst>
        <pc:spChg chg="mod">
          <ac:chgData name="Sophia Wojahn" userId="5977cf0b-2d35-472f-9fc1-27e7243bd7cb" providerId="ADAL" clId="{E431C300-24E2-4D2A-94F0-BF27608B3B39}" dt="2024-07-15T22:27:34.978" v="98" actId="2711"/>
          <ac:spMkLst>
            <pc:docMk/>
            <pc:sldMk cId="2648483390" sldId="270"/>
            <ac:spMk id="4" creationId="{D70C4DC1-F64A-1743-B34D-E6065145F165}"/>
          </ac:spMkLst>
        </pc:spChg>
        <pc:picChg chg="mod">
          <ac:chgData name="Sophia Wojahn" userId="5977cf0b-2d35-472f-9fc1-27e7243bd7cb" providerId="ADAL" clId="{E431C300-24E2-4D2A-94F0-BF27608B3B39}" dt="2024-07-15T22:29:07.103" v="127" actId="1076"/>
          <ac:picMkLst>
            <pc:docMk/>
            <pc:sldMk cId="2648483390" sldId="270"/>
            <ac:picMk id="5" creationId="{0E37C6E3-E184-9CA8-EA81-7E1F18E8DDBC}"/>
          </ac:picMkLst>
        </pc:picChg>
        <pc:picChg chg="mod">
          <ac:chgData name="Sophia Wojahn" userId="5977cf0b-2d35-472f-9fc1-27e7243bd7cb" providerId="ADAL" clId="{E431C300-24E2-4D2A-94F0-BF27608B3B39}" dt="2024-07-15T22:29:08.207" v="128" actId="1076"/>
          <ac:picMkLst>
            <pc:docMk/>
            <pc:sldMk cId="2648483390" sldId="270"/>
            <ac:picMk id="7" creationId="{D4A56D64-263A-DCB4-A7B4-6DC51A357837}"/>
          </ac:picMkLst>
        </pc:picChg>
      </pc:sldChg>
      <pc:sldChg chg="modSp mod">
        <pc:chgData name="Sophia Wojahn" userId="5977cf0b-2d35-472f-9fc1-27e7243bd7cb" providerId="ADAL" clId="{E431C300-24E2-4D2A-94F0-BF27608B3B39}" dt="2024-07-15T22:27:05.201" v="91" actId="2711"/>
        <pc:sldMkLst>
          <pc:docMk/>
          <pc:sldMk cId="3728885853" sldId="271"/>
        </pc:sldMkLst>
        <pc:spChg chg="mod">
          <ac:chgData name="Sophia Wojahn" userId="5977cf0b-2d35-472f-9fc1-27e7243bd7cb" providerId="ADAL" clId="{E431C300-24E2-4D2A-94F0-BF27608B3B39}" dt="2024-07-15T22:27:05.201" v="91" actId="2711"/>
          <ac:spMkLst>
            <pc:docMk/>
            <pc:sldMk cId="3728885853" sldId="271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E431C300-24E2-4D2A-94F0-BF27608B3B39}" dt="2024-07-15T22:28:58.951" v="125" actId="1076"/>
        <pc:sldMkLst>
          <pc:docMk/>
          <pc:sldMk cId="2528930466" sldId="272"/>
        </pc:sldMkLst>
        <pc:spChg chg="mod">
          <ac:chgData name="Sophia Wojahn" userId="5977cf0b-2d35-472f-9fc1-27e7243bd7cb" providerId="ADAL" clId="{E431C300-24E2-4D2A-94F0-BF27608B3B39}" dt="2024-07-15T22:27:40.915" v="100" actId="2711"/>
          <ac:spMkLst>
            <pc:docMk/>
            <pc:sldMk cId="2528930466" sldId="272"/>
            <ac:spMk id="4" creationId="{D70C4DC1-F64A-1743-B34D-E6065145F165}"/>
          </ac:spMkLst>
        </pc:spChg>
        <pc:picChg chg="mod">
          <ac:chgData name="Sophia Wojahn" userId="5977cf0b-2d35-472f-9fc1-27e7243bd7cb" providerId="ADAL" clId="{E431C300-24E2-4D2A-94F0-BF27608B3B39}" dt="2024-07-15T22:28:56.991" v="124" actId="1076"/>
          <ac:picMkLst>
            <pc:docMk/>
            <pc:sldMk cId="2528930466" sldId="272"/>
            <ac:picMk id="5" creationId="{95625615-413D-6B5D-74D6-D1045976A643}"/>
          </ac:picMkLst>
        </pc:picChg>
        <pc:picChg chg="mod">
          <ac:chgData name="Sophia Wojahn" userId="5977cf0b-2d35-472f-9fc1-27e7243bd7cb" providerId="ADAL" clId="{E431C300-24E2-4D2A-94F0-BF27608B3B39}" dt="2024-07-15T22:28:58.951" v="125" actId="1076"/>
          <ac:picMkLst>
            <pc:docMk/>
            <pc:sldMk cId="2528930466" sldId="272"/>
            <ac:picMk id="7" creationId="{20071181-9257-6964-08CE-CB8D2138B2CA}"/>
          </ac:picMkLst>
        </pc:picChg>
      </pc:sldChg>
      <pc:sldChg chg="modSp mod">
        <pc:chgData name="Sophia Wojahn" userId="5977cf0b-2d35-472f-9fc1-27e7243bd7cb" providerId="ADAL" clId="{E431C300-24E2-4D2A-94F0-BF27608B3B39}" dt="2024-07-15T22:28:36.215" v="117" actId="14100"/>
        <pc:sldMkLst>
          <pc:docMk/>
          <pc:sldMk cId="2399247463" sldId="273"/>
        </pc:sldMkLst>
        <pc:spChg chg="mod">
          <ac:chgData name="Sophia Wojahn" userId="5977cf0b-2d35-472f-9fc1-27e7243bd7cb" providerId="ADAL" clId="{E431C300-24E2-4D2A-94F0-BF27608B3B39}" dt="2024-07-15T22:27:46.598" v="102" actId="2711"/>
          <ac:spMkLst>
            <pc:docMk/>
            <pc:sldMk cId="2399247463" sldId="273"/>
            <ac:spMk id="4" creationId="{D70C4DC1-F64A-1743-B34D-E6065145F165}"/>
          </ac:spMkLst>
        </pc:spChg>
        <pc:spChg chg="mod">
          <ac:chgData name="Sophia Wojahn" userId="5977cf0b-2d35-472f-9fc1-27e7243bd7cb" providerId="ADAL" clId="{E431C300-24E2-4D2A-94F0-BF27608B3B39}" dt="2024-07-15T22:28:15.480" v="110" actId="14100"/>
          <ac:spMkLst>
            <pc:docMk/>
            <pc:sldMk cId="2399247463" sldId="273"/>
            <ac:spMk id="9" creationId="{22CA148E-894E-D6CB-03E0-4B9C4DA47B19}"/>
          </ac:spMkLst>
        </pc:spChg>
        <pc:picChg chg="mod">
          <ac:chgData name="Sophia Wojahn" userId="5977cf0b-2d35-472f-9fc1-27e7243bd7cb" providerId="ADAL" clId="{E431C300-24E2-4D2A-94F0-BF27608B3B39}" dt="2024-07-15T22:28:36.215" v="117" actId="14100"/>
          <ac:picMkLst>
            <pc:docMk/>
            <pc:sldMk cId="2399247463" sldId="273"/>
            <ac:picMk id="5" creationId="{E476511D-34C0-2F73-B0D8-A1D8479AB4FF}"/>
          </ac:picMkLst>
        </pc:picChg>
        <pc:picChg chg="mod">
          <ac:chgData name="Sophia Wojahn" userId="5977cf0b-2d35-472f-9fc1-27e7243bd7cb" providerId="ADAL" clId="{E431C300-24E2-4D2A-94F0-BF27608B3B39}" dt="2024-07-15T22:28:32.280" v="116" actId="1076"/>
          <ac:picMkLst>
            <pc:docMk/>
            <pc:sldMk cId="2399247463" sldId="273"/>
            <ac:picMk id="7" creationId="{5313DA8F-3273-F23F-876F-BA32997AD772}"/>
          </ac:picMkLst>
        </pc:picChg>
      </pc:sldChg>
    </pc:docChg>
  </pc:docChgLst>
  <pc:docChgLst>
    <pc:chgData name="Zoey Fife" userId="62b8f04c-5d42-4c42-9cb9-ccc699b26ef4" providerId="ADAL" clId="{4E494762-7BB3-42E2-AFD0-DF7617D83824}"/>
    <pc:docChg chg="custSel addSld modSld sldOrd">
      <pc:chgData name="Zoey Fife" userId="62b8f04c-5d42-4c42-9cb9-ccc699b26ef4" providerId="ADAL" clId="{4E494762-7BB3-42E2-AFD0-DF7617D83824}" dt="2024-06-04T20:14:46.651" v="1489" actId="20577"/>
      <pc:docMkLst>
        <pc:docMk/>
      </pc:docMkLst>
      <pc:sldChg chg="modSp mod">
        <pc:chgData name="Zoey Fife" userId="62b8f04c-5d42-4c42-9cb9-ccc699b26ef4" providerId="ADAL" clId="{4E494762-7BB3-42E2-AFD0-DF7617D83824}" dt="2024-06-03T15:39:13.944" v="12" actId="20577"/>
        <pc:sldMkLst>
          <pc:docMk/>
          <pc:sldMk cId="1199068948" sldId="257"/>
        </pc:sldMkLst>
        <pc:spChg chg="mod">
          <ac:chgData name="Zoey Fife" userId="62b8f04c-5d42-4c42-9cb9-ccc699b26ef4" providerId="ADAL" clId="{4E494762-7BB3-42E2-AFD0-DF7617D83824}" dt="2024-06-03T15:39:08.599" v="11" actId="20577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3T15:39:13.944" v="12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Zoey Fife" userId="62b8f04c-5d42-4c42-9cb9-ccc699b26ef4" providerId="ADAL" clId="{4E494762-7BB3-42E2-AFD0-DF7617D83824}" dt="2024-06-03T17:46:02.688" v="608" actId="20577"/>
        <pc:sldMkLst>
          <pc:docMk/>
          <pc:sldMk cId="327137941" sldId="258"/>
        </pc:sldMkLst>
        <pc:spChg chg="mod">
          <ac:chgData name="Zoey Fife" userId="62b8f04c-5d42-4c42-9cb9-ccc699b26ef4" providerId="ADAL" clId="{4E494762-7BB3-42E2-AFD0-DF7617D83824}" dt="2024-06-03T16:48:47.399" v="36" actId="20577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3T17:46:02.688" v="608" actId="20577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Zoey Fife" userId="62b8f04c-5d42-4c42-9cb9-ccc699b26ef4" providerId="ADAL" clId="{4E494762-7BB3-42E2-AFD0-DF7617D83824}" dt="2024-06-04T20:14:15.086" v="1461" actId="20577"/>
        <pc:sldMkLst>
          <pc:docMk/>
          <pc:sldMk cId="2075923487" sldId="259"/>
        </pc:sldMkLst>
        <pc:spChg chg="mod">
          <ac:chgData name="Zoey Fife" userId="62b8f04c-5d42-4c42-9cb9-ccc699b26ef4" providerId="ADAL" clId="{4E494762-7BB3-42E2-AFD0-DF7617D83824}" dt="2024-06-04T16:27:28.123" v="1145" actId="20577"/>
          <ac:spMkLst>
            <pc:docMk/>
            <pc:sldMk cId="2075923487" sldId="259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4T20:14:15.086" v="1461" actId="20577"/>
          <ac:spMkLst>
            <pc:docMk/>
            <pc:sldMk cId="2075923487" sldId="259"/>
            <ac:spMk id="8" creationId="{2934FC33-1599-F242-B7BD-2088616822C2}"/>
          </ac:spMkLst>
        </pc:spChg>
      </pc:sldChg>
      <pc:sldChg chg="modSp mod">
        <pc:chgData name="Zoey Fife" userId="62b8f04c-5d42-4c42-9cb9-ccc699b26ef4" providerId="ADAL" clId="{4E494762-7BB3-42E2-AFD0-DF7617D83824}" dt="2024-06-04T20:14:46.651" v="1489" actId="20577"/>
        <pc:sldMkLst>
          <pc:docMk/>
          <pc:sldMk cId="2431108354" sldId="260"/>
        </pc:sldMkLst>
        <pc:spChg chg="mod">
          <ac:chgData name="Zoey Fife" userId="62b8f04c-5d42-4c42-9cb9-ccc699b26ef4" providerId="ADAL" clId="{4E494762-7BB3-42E2-AFD0-DF7617D83824}" dt="2024-06-04T20:14:46.651" v="1489" actId="20577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Zoey Fife" userId="62b8f04c-5d42-4c42-9cb9-ccc699b26ef4" providerId="ADAL" clId="{4E494762-7BB3-42E2-AFD0-DF7617D83824}" dt="2024-06-03T16:49:32.770" v="53" actId="20577"/>
        <pc:sldMkLst>
          <pc:docMk/>
          <pc:sldMk cId="1177940071" sldId="261"/>
        </pc:sldMkLst>
        <pc:spChg chg="mod">
          <ac:chgData name="Zoey Fife" userId="62b8f04c-5d42-4c42-9cb9-ccc699b26ef4" providerId="ADAL" clId="{4E494762-7BB3-42E2-AFD0-DF7617D83824}" dt="2024-06-03T16:49:32.770" v="53" actId="20577"/>
          <ac:spMkLst>
            <pc:docMk/>
            <pc:sldMk cId="1177940071" sldId="261"/>
            <ac:spMk id="4" creationId="{D70C4DC1-F64A-1743-B34D-E6065145F165}"/>
          </ac:spMkLst>
        </pc:spChg>
      </pc:sldChg>
      <pc:sldChg chg="modSp mod">
        <pc:chgData name="Zoey Fife" userId="62b8f04c-5d42-4c42-9cb9-ccc699b26ef4" providerId="ADAL" clId="{4E494762-7BB3-42E2-AFD0-DF7617D83824}" dt="2024-06-03T17:41:53.953" v="170" actId="20577"/>
        <pc:sldMkLst>
          <pc:docMk/>
          <pc:sldMk cId="81398707" sldId="262"/>
        </pc:sldMkLst>
        <pc:spChg chg="mod">
          <ac:chgData name="Zoey Fife" userId="62b8f04c-5d42-4c42-9cb9-ccc699b26ef4" providerId="ADAL" clId="{4E494762-7BB3-42E2-AFD0-DF7617D83824}" dt="2024-06-03T17:41:53.953" v="170" actId="20577"/>
          <ac:spMkLst>
            <pc:docMk/>
            <pc:sldMk cId="81398707" sldId="262"/>
            <ac:spMk id="8" creationId="{2934FC33-1599-F242-B7BD-2088616822C2}"/>
          </ac:spMkLst>
        </pc:spChg>
      </pc:sldChg>
      <pc:sldChg chg="modSp add mod">
        <pc:chgData name="Zoey Fife" userId="62b8f04c-5d42-4c42-9cb9-ccc699b26ef4" providerId="ADAL" clId="{4E494762-7BB3-42E2-AFD0-DF7617D83824}" dt="2024-06-04T15:41:33.991" v="843" actId="20577"/>
        <pc:sldMkLst>
          <pc:docMk/>
          <pc:sldMk cId="1712427046" sldId="263"/>
        </pc:sldMkLst>
        <pc:spChg chg="mod">
          <ac:chgData name="Zoey Fife" userId="62b8f04c-5d42-4c42-9cb9-ccc699b26ef4" providerId="ADAL" clId="{4E494762-7BB3-42E2-AFD0-DF7617D83824}" dt="2024-06-03T16:51:05.226" v="91" actId="20577"/>
          <ac:spMkLst>
            <pc:docMk/>
            <pc:sldMk cId="1712427046" sldId="263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4T15:41:33.991" v="843" actId="20577"/>
          <ac:spMkLst>
            <pc:docMk/>
            <pc:sldMk cId="1712427046" sldId="263"/>
            <ac:spMk id="8" creationId="{2934FC33-1599-F242-B7BD-2088616822C2}"/>
          </ac:spMkLst>
        </pc:spChg>
      </pc:sldChg>
      <pc:sldChg chg="modSp add mod">
        <pc:chgData name="Zoey Fife" userId="62b8f04c-5d42-4c42-9cb9-ccc699b26ef4" providerId="ADAL" clId="{4E494762-7BB3-42E2-AFD0-DF7617D83824}" dt="2024-06-04T16:27:12.267" v="1111" actId="20577"/>
        <pc:sldMkLst>
          <pc:docMk/>
          <pc:sldMk cId="2697433187" sldId="264"/>
        </pc:sldMkLst>
        <pc:spChg chg="mod">
          <ac:chgData name="Zoey Fife" userId="62b8f04c-5d42-4c42-9cb9-ccc699b26ef4" providerId="ADAL" clId="{4E494762-7BB3-42E2-AFD0-DF7617D83824}" dt="2024-06-03T17:41:29.169" v="113" actId="20577"/>
          <ac:spMkLst>
            <pc:docMk/>
            <pc:sldMk cId="2697433187" sldId="264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4T16:27:12.267" v="1111" actId="20577"/>
          <ac:spMkLst>
            <pc:docMk/>
            <pc:sldMk cId="2697433187" sldId="264"/>
            <ac:spMk id="8" creationId="{2934FC33-1599-F242-B7BD-2088616822C2}"/>
          </ac:spMkLst>
        </pc:spChg>
      </pc:sldChg>
      <pc:sldChg chg="modSp add mod">
        <pc:chgData name="Zoey Fife" userId="62b8f04c-5d42-4c42-9cb9-ccc699b26ef4" providerId="ADAL" clId="{4E494762-7BB3-42E2-AFD0-DF7617D83824}" dt="2024-06-04T16:27:22.123" v="1134" actId="20577"/>
        <pc:sldMkLst>
          <pc:docMk/>
          <pc:sldMk cId="3286755108" sldId="265"/>
        </pc:sldMkLst>
        <pc:spChg chg="mod">
          <ac:chgData name="Zoey Fife" userId="62b8f04c-5d42-4c42-9cb9-ccc699b26ef4" providerId="ADAL" clId="{4E494762-7BB3-42E2-AFD0-DF7617D83824}" dt="2024-06-03T17:41:36.679" v="125" actId="20577"/>
          <ac:spMkLst>
            <pc:docMk/>
            <pc:sldMk cId="3286755108" sldId="265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4T16:27:22.123" v="1134" actId="20577"/>
          <ac:spMkLst>
            <pc:docMk/>
            <pc:sldMk cId="3286755108" sldId="265"/>
            <ac:spMk id="8" creationId="{2934FC33-1599-F242-B7BD-2088616822C2}"/>
          </ac:spMkLst>
        </pc:spChg>
      </pc:sldChg>
      <pc:sldChg chg="modSp add mod ord">
        <pc:chgData name="Zoey Fife" userId="62b8f04c-5d42-4c42-9cb9-ccc699b26ef4" providerId="ADAL" clId="{4E494762-7BB3-42E2-AFD0-DF7617D83824}" dt="2024-06-03T17:45:26.689" v="542" actId="20577"/>
        <pc:sldMkLst>
          <pc:docMk/>
          <pc:sldMk cId="1286541692" sldId="266"/>
        </pc:sldMkLst>
        <pc:spChg chg="mod">
          <ac:chgData name="Zoey Fife" userId="62b8f04c-5d42-4c42-9cb9-ccc699b26ef4" providerId="ADAL" clId="{4E494762-7BB3-42E2-AFD0-DF7617D83824}" dt="2024-06-03T17:42:09.680" v="189" actId="20577"/>
          <ac:spMkLst>
            <pc:docMk/>
            <pc:sldMk cId="1286541692" sldId="266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3T17:45:26.689" v="542" actId="20577"/>
          <ac:spMkLst>
            <pc:docMk/>
            <pc:sldMk cId="1286541692" sldId="266"/>
            <ac:spMk id="8" creationId="{2934FC33-1599-F242-B7BD-2088616822C2}"/>
          </ac:spMkLst>
        </pc:spChg>
      </pc:sldChg>
      <pc:sldChg chg="addSp delSp modSp add mod ord">
        <pc:chgData name="Zoey Fife" userId="62b8f04c-5d42-4c42-9cb9-ccc699b26ef4" providerId="ADAL" clId="{4E494762-7BB3-42E2-AFD0-DF7617D83824}" dt="2024-06-03T17:58:46.996" v="633" actId="1076"/>
        <pc:sldMkLst>
          <pc:docMk/>
          <pc:sldMk cId="134790182" sldId="267"/>
        </pc:sldMkLst>
        <pc:spChg chg="mod">
          <ac:chgData name="Zoey Fife" userId="62b8f04c-5d42-4c42-9cb9-ccc699b26ef4" providerId="ADAL" clId="{4E494762-7BB3-42E2-AFD0-DF7617D83824}" dt="2024-06-03T17:46:10.772" v="628" actId="20577"/>
          <ac:spMkLst>
            <pc:docMk/>
            <pc:sldMk cId="134790182" sldId="267"/>
            <ac:spMk id="4" creationId="{D70C4DC1-F64A-1743-B34D-E6065145F165}"/>
          </ac:spMkLst>
        </pc:spChg>
        <pc:spChg chg="del">
          <ac:chgData name="Zoey Fife" userId="62b8f04c-5d42-4c42-9cb9-ccc699b26ef4" providerId="ADAL" clId="{4E494762-7BB3-42E2-AFD0-DF7617D83824}" dt="2024-06-03T17:56:52.231" v="631" actId="478"/>
          <ac:spMkLst>
            <pc:docMk/>
            <pc:sldMk cId="134790182" sldId="267"/>
            <ac:spMk id="8" creationId="{2934FC33-1599-F242-B7BD-2088616822C2}"/>
          </ac:spMkLst>
        </pc:spChg>
        <pc:picChg chg="add mod">
          <ac:chgData name="Zoey Fife" userId="62b8f04c-5d42-4c42-9cb9-ccc699b26ef4" providerId="ADAL" clId="{4E494762-7BB3-42E2-AFD0-DF7617D83824}" dt="2024-06-03T17:56:49.397" v="630" actId="14100"/>
          <ac:picMkLst>
            <pc:docMk/>
            <pc:sldMk cId="134790182" sldId="267"/>
            <ac:picMk id="5" creationId="{D7A3BC15-75F2-09A7-E16E-C2D6778AE79E}"/>
          </ac:picMkLst>
        </pc:picChg>
        <pc:picChg chg="add mod">
          <ac:chgData name="Zoey Fife" userId="62b8f04c-5d42-4c42-9cb9-ccc699b26ef4" providerId="ADAL" clId="{4E494762-7BB3-42E2-AFD0-DF7617D83824}" dt="2024-06-03T17:58:46.996" v="633" actId="1076"/>
          <ac:picMkLst>
            <pc:docMk/>
            <pc:sldMk cId="134790182" sldId="267"/>
            <ac:picMk id="7" creationId="{CFABF1C5-DF13-27E1-4D40-5B866D91600E}"/>
          </ac:picMkLst>
        </pc:picChg>
      </pc:sldChg>
      <pc:sldChg chg="addSp modSp add mod ord">
        <pc:chgData name="Zoey Fife" userId="62b8f04c-5d42-4c42-9cb9-ccc699b26ef4" providerId="ADAL" clId="{4E494762-7BB3-42E2-AFD0-DF7617D83824}" dt="2024-06-04T15:41:07.817" v="783" actId="1076"/>
        <pc:sldMkLst>
          <pc:docMk/>
          <pc:sldMk cId="763185698" sldId="268"/>
        </pc:sldMkLst>
        <pc:spChg chg="mod">
          <ac:chgData name="Zoey Fife" userId="62b8f04c-5d42-4c42-9cb9-ccc699b26ef4" providerId="ADAL" clId="{4E494762-7BB3-42E2-AFD0-DF7617D83824}" dt="2024-06-04T15:39:29.747" v="659" actId="20577"/>
          <ac:spMkLst>
            <pc:docMk/>
            <pc:sldMk cId="763185698" sldId="268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4T15:40:59.973" v="782" actId="14100"/>
          <ac:spMkLst>
            <pc:docMk/>
            <pc:sldMk cId="763185698" sldId="268"/>
            <ac:spMk id="8" creationId="{2934FC33-1599-F242-B7BD-2088616822C2}"/>
          </ac:spMkLst>
        </pc:spChg>
        <pc:picChg chg="add mod">
          <ac:chgData name="Zoey Fife" userId="62b8f04c-5d42-4c42-9cb9-ccc699b26ef4" providerId="ADAL" clId="{4E494762-7BB3-42E2-AFD0-DF7617D83824}" dt="2024-06-04T15:41:07.817" v="783" actId="1076"/>
          <ac:picMkLst>
            <pc:docMk/>
            <pc:sldMk cId="763185698" sldId="268"/>
            <ac:picMk id="5" creationId="{B3C00AB2-E832-DBFA-E7FD-A1D2CFDAB6EA}"/>
          </ac:picMkLst>
        </pc:picChg>
      </pc:sldChg>
      <pc:sldChg chg="modSp add mod ord">
        <pc:chgData name="Zoey Fife" userId="62b8f04c-5d42-4c42-9cb9-ccc699b26ef4" providerId="ADAL" clId="{4E494762-7BB3-42E2-AFD0-DF7617D83824}" dt="2024-06-04T15:43:47.204" v="983" actId="20577"/>
        <pc:sldMkLst>
          <pc:docMk/>
          <pc:sldMk cId="3257332056" sldId="269"/>
        </pc:sldMkLst>
        <pc:spChg chg="mod">
          <ac:chgData name="Zoey Fife" userId="62b8f04c-5d42-4c42-9cb9-ccc699b26ef4" providerId="ADAL" clId="{4E494762-7BB3-42E2-AFD0-DF7617D83824}" dt="2024-06-04T15:43:26.215" v="875" actId="20577"/>
          <ac:spMkLst>
            <pc:docMk/>
            <pc:sldMk cId="3257332056" sldId="269"/>
            <ac:spMk id="4" creationId="{D70C4DC1-F64A-1743-B34D-E6065145F165}"/>
          </ac:spMkLst>
        </pc:spChg>
        <pc:spChg chg="mod">
          <ac:chgData name="Zoey Fife" userId="62b8f04c-5d42-4c42-9cb9-ccc699b26ef4" providerId="ADAL" clId="{4E494762-7BB3-42E2-AFD0-DF7617D83824}" dt="2024-06-04T15:43:47.204" v="983" actId="20577"/>
          <ac:spMkLst>
            <pc:docMk/>
            <pc:sldMk cId="3257332056" sldId="269"/>
            <ac:spMk id="8" creationId="{2934FC33-1599-F242-B7BD-2088616822C2}"/>
          </ac:spMkLst>
        </pc:spChg>
      </pc:sldChg>
      <pc:sldChg chg="addSp delSp modSp add mod ord">
        <pc:chgData name="Zoey Fife" userId="62b8f04c-5d42-4c42-9cb9-ccc699b26ef4" providerId="ADAL" clId="{4E494762-7BB3-42E2-AFD0-DF7617D83824}" dt="2024-06-04T19:58:37.695" v="1273" actId="1076"/>
        <pc:sldMkLst>
          <pc:docMk/>
          <pc:sldMk cId="2648483390" sldId="270"/>
        </pc:sldMkLst>
        <pc:spChg chg="mod">
          <ac:chgData name="Zoey Fife" userId="62b8f04c-5d42-4c42-9cb9-ccc699b26ef4" providerId="ADAL" clId="{4E494762-7BB3-42E2-AFD0-DF7617D83824}" dt="2024-06-04T19:58:15.907" v="1265" actId="20577"/>
          <ac:spMkLst>
            <pc:docMk/>
            <pc:sldMk cId="2648483390" sldId="270"/>
            <ac:spMk id="4" creationId="{D70C4DC1-F64A-1743-B34D-E6065145F165}"/>
          </ac:spMkLst>
        </pc:spChg>
        <pc:spChg chg="del">
          <ac:chgData name="Zoey Fife" userId="62b8f04c-5d42-4c42-9cb9-ccc699b26ef4" providerId="ADAL" clId="{4E494762-7BB3-42E2-AFD0-DF7617D83824}" dt="2024-06-04T19:58:19.607" v="1266" actId="478"/>
          <ac:spMkLst>
            <pc:docMk/>
            <pc:sldMk cId="2648483390" sldId="270"/>
            <ac:spMk id="8" creationId="{2934FC33-1599-F242-B7BD-2088616822C2}"/>
          </ac:spMkLst>
        </pc:spChg>
        <pc:picChg chg="add mod">
          <ac:chgData name="Zoey Fife" userId="62b8f04c-5d42-4c42-9cb9-ccc699b26ef4" providerId="ADAL" clId="{4E494762-7BB3-42E2-AFD0-DF7617D83824}" dt="2024-06-04T19:58:37.695" v="1273" actId="1076"/>
          <ac:picMkLst>
            <pc:docMk/>
            <pc:sldMk cId="2648483390" sldId="270"/>
            <ac:picMk id="5" creationId="{0E37C6E3-E184-9CA8-EA81-7E1F18E8DDBC}"/>
          </ac:picMkLst>
        </pc:picChg>
        <pc:picChg chg="add mod">
          <ac:chgData name="Zoey Fife" userId="62b8f04c-5d42-4c42-9cb9-ccc699b26ef4" providerId="ADAL" clId="{4E494762-7BB3-42E2-AFD0-DF7617D83824}" dt="2024-06-04T19:58:32.434" v="1272" actId="1076"/>
          <ac:picMkLst>
            <pc:docMk/>
            <pc:sldMk cId="2648483390" sldId="270"/>
            <ac:picMk id="7" creationId="{D4A56D64-263A-DCB4-A7B4-6DC51A357837}"/>
          </ac:picMkLst>
        </pc:picChg>
      </pc:sldChg>
      <pc:sldChg chg="addSp delSp modSp add mod ord">
        <pc:chgData name="Zoey Fife" userId="62b8f04c-5d42-4c42-9cb9-ccc699b26ef4" providerId="ADAL" clId="{4E494762-7BB3-42E2-AFD0-DF7617D83824}" dt="2024-06-04T15:51:37.157" v="1069" actId="1076"/>
        <pc:sldMkLst>
          <pc:docMk/>
          <pc:sldMk cId="3728885853" sldId="271"/>
        </pc:sldMkLst>
        <pc:spChg chg="mod">
          <ac:chgData name="Zoey Fife" userId="62b8f04c-5d42-4c42-9cb9-ccc699b26ef4" providerId="ADAL" clId="{4E494762-7BB3-42E2-AFD0-DF7617D83824}" dt="2024-06-04T15:46:14.430" v="1011" actId="20577"/>
          <ac:spMkLst>
            <pc:docMk/>
            <pc:sldMk cId="3728885853" sldId="271"/>
            <ac:spMk id="4" creationId="{D70C4DC1-F64A-1743-B34D-E6065145F165}"/>
          </ac:spMkLst>
        </pc:spChg>
        <pc:spChg chg="del">
          <ac:chgData name="Zoey Fife" userId="62b8f04c-5d42-4c42-9cb9-ccc699b26ef4" providerId="ADAL" clId="{4E494762-7BB3-42E2-AFD0-DF7617D83824}" dt="2024-06-04T15:46:18.246" v="1012" actId="478"/>
          <ac:spMkLst>
            <pc:docMk/>
            <pc:sldMk cId="3728885853" sldId="271"/>
            <ac:spMk id="8" creationId="{2934FC33-1599-F242-B7BD-2088616822C2}"/>
          </ac:spMkLst>
        </pc:spChg>
        <pc:spChg chg="add mod">
          <ac:chgData name="Zoey Fife" userId="62b8f04c-5d42-4c42-9cb9-ccc699b26ef4" providerId="ADAL" clId="{4E494762-7BB3-42E2-AFD0-DF7617D83824}" dt="2024-06-04T15:50:56.892" v="1040" actId="14100"/>
          <ac:spMkLst>
            <pc:docMk/>
            <pc:sldMk cId="3728885853" sldId="271"/>
            <ac:spMk id="11" creationId="{2EEE7342-7419-8605-DD65-B7853DD8893D}"/>
          </ac:spMkLst>
        </pc:spChg>
        <pc:spChg chg="add mod">
          <ac:chgData name="Zoey Fife" userId="62b8f04c-5d42-4c42-9cb9-ccc699b26ef4" providerId="ADAL" clId="{4E494762-7BB3-42E2-AFD0-DF7617D83824}" dt="2024-06-04T15:51:09.489" v="1055" actId="20577"/>
          <ac:spMkLst>
            <pc:docMk/>
            <pc:sldMk cId="3728885853" sldId="271"/>
            <ac:spMk id="12" creationId="{FB913B20-DA77-A7CE-A87F-4602D318CF80}"/>
          </ac:spMkLst>
        </pc:spChg>
        <pc:spChg chg="add mod">
          <ac:chgData name="Zoey Fife" userId="62b8f04c-5d42-4c42-9cb9-ccc699b26ef4" providerId="ADAL" clId="{4E494762-7BB3-42E2-AFD0-DF7617D83824}" dt="2024-06-04T15:51:37.157" v="1069" actId="1076"/>
          <ac:spMkLst>
            <pc:docMk/>
            <pc:sldMk cId="3728885853" sldId="271"/>
            <ac:spMk id="13" creationId="{665CA7EA-9BB3-BDA2-0469-F0ADF9EE0B94}"/>
          </ac:spMkLst>
        </pc:spChg>
        <pc:picChg chg="add mod">
          <ac:chgData name="Zoey Fife" userId="62b8f04c-5d42-4c42-9cb9-ccc699b26ef4" providerId="ADAL" clId="{4E494762-7BB3-42E2-AFD0-DF7617D83824}" dt="2024-06-04T15:46:21.872" v="1014" actId="1076"/>
          <ac:picMkLst>
            <pc:docMk/>
            <pc:sldMk cId="3728885853" sldId="271"/>
            <ac:picMk id="5" creationId="{E3BC07C3-8D64-7DBF-97C5-7BADF97B4F76}"/>
          </ac:picMkLst>
        </pc:picChg>
        <pc:picChg chg="add mod modCrop">
          <ac:chgData name="Zoey Fife" userId="62b8f04c-5d42-4c42-9cb9-ccc699b26ef4" providerId="ADAL" clId="{4E494762-7BB3-42E2-AFD0-DF7617D83824}" dt="2024-06-04T15:47:30.033" v="1020" actId="732"/>
          <ac:picMkLst>
            <pc:docMk/>
            <pc:sldMk cId="3728885853" sldId="271"/>
            <ac:picMk id="7" creationId="{65784D5C-74E7-1B5C-37D4-D0F85C84803A}"/>
          </ac:picMkLst>
        </pc:picChg>
        <pc:picChg chg="add mod">
          <ac:chgData name="Zoey Fife" userId="62b8f04c-5d42-4c42-9cb9-ccc699b26ef4" providerId="ADAL" clId="{4E494762-7BB3-42E2-AFD0-DF7617D83824}" dt="2024-06-04T15:51:27.042" v="1068" actId="1076"/>
          <ac:picMkLst>
            <pc:docMk/>
            <pc:sldMk cId="3728885853" sldId="271"/>
            <ac:picMk id="10" creationId="{F0EC4611-F450-07D8-42E5-B990184BAC08}"/>
          </ac:picMkLst>
        </pc:picChg>
      </pc:sldChg>
      <pc:sldChg chg="addSp delSp modSp add mod">
        <pc:chgData name="Zoey Fife" userId="62b8f04c-5d42-4c42-9cb9-ccc699b26ef4" providerId="ADAL" clId="{4E494762-7BB3-42E2-AFD0-DF7617D83824}" dt="2024-06-04T19:59:18.052" v="1306" actId="1076"/>
        <pc:sldMkLst>
          <pc:docMk/>
          <pc:sldMk cId="2528930466" sldId="272"/>
        </pc:sldMkLst>
        <pc:spChg chg="mod">
          <ac:chgData name="Zoey Fife" userId="62b8f04c-5d42-4c42-9cb9-ccc699b26ef4" providerId="ADAL" clId="{4E494762-7BB3-42E2-AFD0-DF7617D83824}" dt="2024-06-04T19:59:09.632" v="1303" actId="20577"/>
          <ac:spMkLst>
            <pc:docMk/>
            <pc:sldMk cId="2528930466" sldId="272"/>
            <ac:spMk id="4" creationId="{D70C4DC1-F64A-1743-B34D-E6065145F165}"/>
          </ac:spMkLst>
        </pc:spChg>
        <pc:spChg chg="del">
          <ac:chgData name="Zoey Fife" userId="62b8f04c-5d42-4c42-9cb9-ccc699b26ef4" providerId="ADAL" clId="{4E494762-7BB3-42E2-AFD0-DF7617D83824}" dt="2024-06-04T19:59:02.109" v="1275" actId="478"/>
          <ac:spMkLst>
            <pc:docMk/>
            <pc:sldMk cId="2528930466" sldId="272"/>
            <ac:spMk id="8" creationId="{2934FC33-1599-F242-B7BD-2088616822C2}"/>
          </ac:spMkLst>
        </pc:spChg>
        <pc:picChg chg="add mod">
          <ac:chgData name="Zoey Fife" userId="62b8f04c-5d42-4c42-9cb9-ccc699b26ef4" providerId="ADAL" clId="{4E494762-7BB3-42E2-AFD0-DF7617D83824}" dt="2024-06-04T19:59:13.138" v="1304" actId="1076"/>
          <ac:picMkLst>
            <pc:docMk/>
            <pc:sldMk cId="2528930466" sldId="272"/>
            <ac:picMk id="5" creationId="{95625615-413D-6B5D-74D6-D1045976A643}"/>
          </ac:picMkLst>
        </pc:picChg>
        <pc:picChg chg="add mod">
          <ac:chgData name="Zoey Fife" userId="62b8f04c-5d42-4c42-9cb9-ccc699b26ef4" providerId="ADAL" clId="{4E494762-7BB3-42E2-AFD0-DF7617D83824}" dt="2024-06-04T19:59:18.052" v="1306" actId="1076"/>
          <ac:picMkLst>
            <pc:docMk/>
            <pc:sldMk cId="2528930466" sldId="272"/>
            <ac:picMk id="7" creationId="{20071181-9257-6964-08CE-CB8D2138B2CA}"/>
          </ac:picMkLst>
        </pc:picChg>
      </pc:sldChg>
      <pc:sldChg chg="addSp delSp modSp add mod">
        <pc:chgData name="Zoey Fife" userId="62b8f04c-5d42-4c42-9cb9-ccc699b26ef4" providerId="ADAL" clId="{4E494762-7BB3-42E2-AFD0-DF7617D83824}" dt="2024-06-04T20:00:45.239" v="1416" actId="1076"/>
        <pc:sldMkLst>
          <pc:docMk/>
          <pc:sldMk cId="2399247463" sldId="273"/>
        </pc:sldMkLst>
        <pc:spChg chg="mod">
          <ac:chgData name="Zoey Fife" userId="62b8f04c-5d42-4c42-9cb9-ccc699b26ef4" providerId="ADAL" clId="{4E494762-7BB3-42E2-AFD0-DF7617D83824}" dt="2024-06-04T20:00:27.599" v="1412" actId="20577"/>
          <ac:spMkLst>
            <pc:docMk/>
            <pc:sldMk cId="2399247463" sldId="273"/>
            <ac:spMk id="4" creationId="{D70C4DC1-F64A-1743-B34D-E6065145F165}"/>
          </ac:spMkLst>
        </pc:spChg>
        <pc:spChg chg="del">
          <ac:chgData name="Zoey Fife" userId="62b8f04c-5d42-4c42-9cb9-ccc699b26ef4" providerId="ADAL" clId="{4E494762-7BB3-42E2-AFD0-DF7617D83824}" dt="2024-06-04T19:59:44.286" v="1309" actId="478"/>
          <ac:spMkLst>
            <pc:docMk/>
            <pc:sldMk cId="2399247463" sldId="273"/>
            <ac:spMk id="8" creationId="{2934FC33-1599-F242-B7BD-2088616822C2}"/>
          </ac:spMkLst>
        </pc:spChg>
        <pc:spChg chg="add mod">
          <ac:chgData name="Zoey Fife" userId="62b8f04c-5d42-4c42-9cb9-ccc699b26ef4" providerId="ADAL" clId="{4E494762-7BB3-42E2-AFD0-DF7617D83824}" dt="2024-06-04T20:00:45.239" v="1416" actId="1076"/>
          <ac:spMkLst>
            <pc:docMk/>
            <pc:sldMk cId="2399247463" sldId="273"/>
            <ac:spMk id="9" creationId="{22CA148E-894E-D6CB-03E0-4B9C4DA47B19}"/>
          </ac:spMkLst>
        </pc:spChg>
        <pc:picChg chg="add mod">
          <ac:chgData name="Zoey Fife" userId="62b8f04c-5d42-4c42-9cb9-ccc699b26ef4" providerId="ADAL" clId="{4E494762-7BB3-42E2-AFD0-DF7617D83824}" dt="2024-06-04T19:59:41.842" v="1308" actId="1076"/>
          <ac:picMkLst>
            <pc:docMk/>
            <pc:sldMk cId="2399247463" sldId="273"/>
            <ac:picMk id="5" creationId="{E476511D-34C0-2F73-B0D8-A1D8479AB4FF}"/>
          </ac:picMkLst>
        </pc:picChg>
        <pc:picChg chg="add mod">
          <ac:chgData name="Zoey Fife" userId="62b8f04c-5d42-4c42-9cb9-ccc699b26ef4" providerId="ADAL" clId="{4E494762-7BB3-42E2-AFD0-DF7617D83824}" dt="2024-06-04T19:59:50.456" v="1311" actId="1076"/>
          <ac:picMkLst>
            <pc:docMk/>
            <pc:sldMk cId="2399247463" sldId="273"/>
            <ac:picMk id="7" creationId="{5313DA8F-3273-F23F-876F-BA32997AD772}"/>
          </ac:picMkLst>
        </pc:picChg>
      </pc:sldChg>
    </pc:docChg>
  </pc:docChgLst>
  <pc:docChgLst>
    <pc:chgData clId="Web-{3B55170A-D910-7DE0-77B7-D69EF2FDBB9C}"/>
    <pc:docChg chg="delSld">
      <pc:chgData name="" userId="" providerId="" clId="Web-{3B55170A-D910-7DE0-77B7-D69EF2FDBB9C}" dt="2024-07-18T01:28:32.872" v="0"/>
      <pc:docMkLst>
        <pc:docMk/>
      </pc:docMkLst>
      <pc:sldChg chg="del">
        <pc:chgData name="" userId="" providerId="" clId="Web-{3B55170A-D910-7DE0-77B7-D69EF2FDBB9C}" dt="2024-07-18T01:28:32.872" v="0"/>
        <pc:sldMkLst>
          <pc:docMk/>
          <pc:sldMk cId="4171152783" sldId="282"/>
        </pc:sldMkLst>
      </pc:sldChg>
    </pc:docChg>
  </pc:docChgLst>
  <pc:docChgLst>
    <pc:chgData clId="Web-{8DA14A9C-59B2-1279-2288-9427D79557EC}"/>
    <pc:docChg chg="addSld">
      <pc:chgData name="" userId="" providerId="" clId="Web-{8DA14A9C-59B2-1279-2288-9427D79557EC}" dt="2024-07-18T01:57:44.429" v="0"/>
      <pc:docMkLst>
        <pc:docMk/>
      </pc:docMkLst>
      <pc:sldChg chg="add">
        <pc:chgData name="" userId="" providerId="" clId="Web-{8DA14A9C-59B2-1279-2288-9427D79557EC}" dt="2024-07-18T01:57:44.429" v="0"/>
        <pc:sldMkLst>
          <pc:docMk/>
          <pc:sldMk cId="4171152783" sldId="28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52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0" y="3429000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 err="1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GOapply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NEW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Zoey Fife | Support Tech Tier III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54757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MULTI-SITE SETUP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6" y="2995035"/>
            <a:ext cx="498459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Have up to 3 different GOapply sites!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98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MULTI-SITE SETUP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3153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Why: geographic affiliates, unique branding, different use cases, scholarships vs. awards</a:t>
            </a:r>
            <a:b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How: 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Contact akoyaGO support so we can update our records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a 2</a:t>
            </a:r>
            <a:r>
              <a:rPr lang="en-US" sz="2400" baseline="30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(or 3</a:t>
            </a:r>
            <a:r>
              <a:rPr lang="en-US" sz="2400" baseline="30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rd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) GOapply Settings record with your new site details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applications and phases and use the new GOapply settings</a:t>
            </a:r>
          </a:p>
        </p:txBody>
      </p:sp>
    </p:spTree>
    <p:extLst>
      <p:ext uri="{BB962C8B-B14F-4D97-AF65-F5344CB8AC3E}">
        <p14:creationId xmlns:p14="http://schemas.microsoft.com/office/powerpoint/2010/main" val="1286541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6" y="2459504"/>
            <a:ext cx="54757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NEW PRE-FORMATTED FIELDS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87014" y="2995035"/>
            <a:ext cx="498459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Make your user experience more seamless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PRE-FORMATTED FIELDS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A3BC15-75F2-09A7-E16E-C2D6778AE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3528" y="2846474"/>
            <a:ext cx="7229054" cy="30907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ABF1C5-DF13-27E1-4D40-5B866D9160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20" y="3431256"/>
            <a:ext cx="3720458" cy="192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90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1" y="1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2767280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BULK IMPORT USERS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BB776A-E976-752F-9468-0A7EF9C252A4}"/>
              </a:ext>
            </a:extLst>
          </p:cNvPr>
          <p:cNvSpPr txBox="1"/>
          <p:nvPr/>
        </p:nvSpPr>
        <p:spPr>
          <a:xfrm>
            <a:off x="6451847" y="2995035"/>
            <a:ext cx="5190026" cy="8679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New improvements to reduce time spent on importing users!</a:t>
            </a:r>
          </a:p>
        </p:txBody>
      </p:sp>
    </p:spTree>
    <p:extLst>
      <p:ext uri="{BB962C8B-B14F-4D97-AF65-F5344CB8AC3E}">
        <p14:creationId xmlns:p14="http://schemas.microsoft.com/office/powerpoint/2010/main" val="1177940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BULK IMPORT USERS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4030147" cy="3451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Import reviewers or applicants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Uses the “GOapply Invite New User” email template, and updates the language as necessary.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C00AB2-E832-DBFA-E7FD-A1D2CFDAB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161" y="2323254"/>
            <a:ext cx="7237278" cy="365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185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314687" y="2767280"/>
            <a:ext cx="54666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CHOICE QUESTION MAPPING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410686" y="2995034"/>
            <a:ext cx="4984595" cy="8679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New improvements to avoid issues with choices!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427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CHOICE QUESTIONS AUTO POPULATE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a choice question is mapped, you can now save the form editor and choices will be automatically added! </a:t>
            </a:r>
          </a:p>
        </p:txBody>
      </p:sp>
    </p:spTree>
    <p:extLst>
      <p:ext uri="{BB962C8B-B14F-4D97-AF65-F5344CB8AC3E}">
        <p14:creationId xmlns:p14="http://schemas.microsoft.com/office/powerpoint/2010/main" val="32573320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CHOICE QUESTION EXAMPLE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BC07C3-8D64-7DBF-97C5-7BADF97B4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19" y="2042714"/>
            <a:ext cx="4161761" cy="36968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5784D5C-74E7-1B5C-37D4-D0F85C8480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406" b="11103"/>
          <a:stretch/>
        </p:blipFill>
        <p:spPr>
          <a:xfrm>
            <a:off x="4755255" y="2042715"/>
            <a:ext cx="7079226" cy="19885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EC4611-F450-07D8-42E5-B990184BA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8812" y="3891115"/>
            <a:ext cx="2674375" cy="26631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EEE7342-7419-8605-DD65-B7853DD8893D}"/>
              </a:ext>
            </a:extLst>
          </p:cNvPr>
          <p:cNvSpPr txBox="1"/>
          <p:nvPr/>
        </p:nvSpPr>
        <p:spPr>
          <a:xfrm>
            <a:off x="6096000" y="2113935"/>
            <a:ext cx="1622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Before Save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913B20-DA77-A7CE-A87F-4602D318CF80}"/>
              </a:ext>
            </a:extLst>
          </p:cNvPr>
          <p:cNvSpPr txBox="1"/>
          <p:nvPr/>
        </p:nvSpPr>
        <p:spPr>
          <a:xfrm>
            <a:off x="1979842" y="2113935"/>
            <a:ext cx="1622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Request Field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5CA7EA-9BB3-BDA2-0469-F0ADF9EE0B94}"/>
              </a:ext>
            </a:extLst>
          </p:cNvPr>
          <p:cNvSpPr txBox="1"/>
          <p:nvPr/>
        </p:nvSpPr>
        <p:spPr>
          <a:xfrm>
            <a:off x="6099137" y="3974624"/>
            <a:ext cx="1622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After Save</a:t>
            </a:r>
          </a:p>
        </p:txBody>
      </p:sp>
    </p:spTree>
    <p:extLst>
      <p:ext uri="{BB962C8B-B14F-4D97-AF65-F5344CB8AC3E}">
        <p14:creationId xmlns:p14="http://schemas.microsoft.com/office/powerpoint/2010/main" val="3728885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20391" y="2767280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CUSTOMIZATION OPTIONS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16390" y="2995034"/>
            <a:ext cx="498459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New options for registration customization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433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REGISTRATION PAGE TEXT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37C6E3-E184-9CA8-EA81-7E1F18E8D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5169" y="1944748"/>
            <a:ext cx="7712459" cy="26068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A56D64-263A-DCB4-A7B4-6DC51A357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751" y="4353995"/>
            <a:ext cx="5331250" cy="178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483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INDIVIDUAL REGISTRATION PAGE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625615-413D-6B5D-74D6-D1045976A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0611" y="2523309"/>
            <a:ext cx="5160375" cy="32338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071181-9257-6964-08CE-CB8D2138B2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014" y="3055758"/>
            <a:ext cx="5633002" cy="216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304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ORGANIZATION REGISTRATION PAGE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76511D-34C0-2F73-B0D8-A1D8479AB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0927" y="2322576"/>
            <a:ext cx="6560092" cy="33422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13DA8F-3273-F23F-876F-BA32997AD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014" y="4087514"/>
            <a:ext cx="4509335" cy="17312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2CA148E-894E-D6CB-03E0-4B9C4DA47B19}"/>
              </a:ext>
            </a:extLst>
          </p:cNvPr>
          <p:cNvSpPr txBox="1"/>
          <p:nvPr/>
        </p:nvSpPr>
        <p:spPr>
          <a:xfrm>
            <a:off x="374904" y="2072092"/>
            <a:ext cx="4453128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</a:rPr>
              <a:t>Note</a:t>
            </a:r>
            <a:r>
              <a:rPr lang="en-US" sz="2800" dirty="0">
                <a:solidFill>
                  <a:schemeClr val="tx2"/>
                </a:solidFill>
              </a:rPr>
              <a:t>: This text appears AFTER the tax ID/ organization name search</a:t>
            </a:r>
          </a:p>
        </p:txBody>
      </p:sp>
    </p:spTree>
    <p:extLst>
      <p:ext uri="{BB962C8B-B14F-4D97-AF65-F5344CB8AC3E}">
        <p14:creationId xmlns:p14="http://schemas.microsoft.com/office/powerpoint/2010/main" val="2399247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COMING SOON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1512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Scholarship auto-matching for eligibility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Simplified form builder- no more mapping!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Reviewer improvements</a:t>
            </a:r>
          </a:p>
        </p:txBody>
      </p:sp>
    </p:spTree>
    <p:extLst>
      <p:ext uri="{BB962C8B-B14F-4D97-AF65-F5344CB8AC3E}">
        <p14:creationId xmlns:p14="http://schemas.microsoft.com/office/powerpoint/2010/main" val="2075923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7" y="2305615"/>
            <a:ext cx="4984595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Zoey Fife</a:t>
            </a:r>
          </a:p>
          <a:p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Support Tech Tier III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Props1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A401AB-13E7-44AB-B142-D1AB524BE9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194d2-f4d9-4c98-8732-9a151d87f2dc"/>
    <ds:schemaRef ds:uri="bf83b915-ac01-4929-a343-df091c7560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27DE09B-E210-45D6-86FA-275DA680F476}">
  <ds:schemaRefs>
    <ds:schemaRef ds:uri="http://schemas.microsoft.com/office/2006/documentManagement/types"/>
    <ds:schemaRef ds:uri="http://schemas.microsoft.com/office/2006/metadata/properties"/>
    <ds:schemaRef ds:uri="34c7a17d-7991-4266-a9e5-0ffa355cb532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2ea194d2-f4d9-4c98-8732-9a151d87f2dc"/>
    <ds:schemaRef ds:uri="bf83b915-ac01-4929-a343-df091c7560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7035</TotalTime>
  <Words>232</Words>
  <Application>Microsoft Office PowerPoint</Application>
  <PresentationFormat>Widescreen</PresentationFormat>
  <Paragraphs>44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Sophia Wojahn</cp:lastModifiedBy>
  <cp:revision>35</cp:revision>
  <dcterms:created xsi:type="dcterms:W3CDTF">2022-05-04T13:01:26Z</dcterms:created>
  <dcterms:modified xsi:type="dcterms:W3CDTF">2024-07-18T13:30:41Z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</Properties>
</file>